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703" r:id="rId1"/>
    <p:sldMasterId id="2147483661" r:id="rId2"/>
    <p:sldMasterId id="2147483667" r:id="rId3"/>
    <p:sldMasterId id="2147483668" r:id="rId4"/>
    <p:sldMasterId id="2147483669" r:id="rId5"/>
  </p:sldMasterIdLst>
  <p:notesMasterIdLst>
    <p:notesMasterId r:id="rId34"/>
  </p:notesMasterIdLst>
  <p:handoutMasterIdLst>
    <p:handoutMasterId r:id="rId35"/>
  </p:handoutMasterIdLst>
  <p:sldIdLst>
    <p:sldId id="268" r:id="rId6"/>
    <p:sldId id="269" r:id="rId7"/>
    <p:sldId id="274" r:id="rId8"/>
    <p:sldId id="271" r:id="rId9"/>
    <p:sldId id="270" r:id="rId10"/>
    <p:sldId id="272" r:id="rId11"/>
    <p:sldId id="276" r:id="rId12"/>
    <p:sldId id="278" r:id="rId13"/>
    <p:sldId id="309" r:id="rId14"/>
    <p:sldId id="277" r:id="rId15"/>
    <p:sldId id="306" r:id="rId16"/>
    <p:sldId id="305" r:id="rId17"/>
    <p:sldId id="308" r:id="rId18"/>
    <p:sldId id="310" r:id="rId19"/>
    <p:sldId id="287" r:id="rId20"/>
    <p:sldId id="284" r:id="rId21"/>
    <p:sldId id="288" r:id="rId22"/>
    <p:sldId id="289" r:id="rId23"/>
    <p:sldId id="290" r:id="rId24"/>
    <p:sldId id="291" r:id="rId25"/>
    <p:sldId id="292" r:id="rId26"/>
    <p:sldId id="299" r:id="rId27"/>
    <p:sldId id="300" r:id="rId28"/>
    <p:sldId id="301" r:id="rId29"/>
    <p:sldId id="302" r:id="rId30"/>
    <p:sldId id="313" r:id="rId31"/>
    <p:sldId id="304" r:id="rId32"/>
    <p:sldId id="312" r:id="rId33"/>
  </p:sldIdLst>
  <p:sldSz cx="12192000" cy="6858000"/>
  <p:notesSz cx="6797675" cy="9926638"/>
  <p:embeddedFontLst>
    <p:embeddedFont>
      <p:font typeface="Calibri" panose="020F0502020204030204" pitchFamily="34" charset="0"/>
      <p:regular r:id="rId36"/>
      <p:bold r:id="rId37"/>
      <p:italic r:id="rId38"/>
      <p:boldItalic r:id="rId39"/>
    </p:embeddedFont>
    <p:embeddedFont>
      <p:font typeface="Calibri Light" panose="020F0302020204030204" pitchFamily="34" charset="0"/>
      <p:regular r:id="rId40"/>
      <p:italic r:id="rId41"/>
    </p:embeddedFont>
    <p:embeddedFont>
      <p:font typeface="Microsoft Sans Serif" panose="020B0604020202020204" pitchFamily="34" charset="0"/>
      <p:regular r:id="rId42"/>
    </p:embeddedFont>
    <p:embeddedFont>
      <p:font typeface="Open Sans" panose="020B0606030504020204" pitchFamily="34" charset="0"/>
      <p:regular r:id="rId43"/>
      <p:bold r:id="rId44"/>
      <p:italic r:id="rId45"/>
      <p:boldItalic r:id="rId46"/>
    </p:embeddedFont>
    <p:embeddedFont>
      <p:font typeface="Open Sans bold" panose="020B0806030504020204" pitchFamily="34" charset="0"/>
      <p:bold r:id="rId47"/>
    </p:embeddedFont>
    <p:embeddedFont>
      <p:font typeface="Open Sans Light" panose="020B0306030504020204" pitchFamily="34" charset="0"/>
      <p:regular r:id="rId48"/>
      <p:italic r:id="rId49"/>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2BCB72F-375C-9147-816A-6E53FA944F4B}">
          <p14:sldIdLst>
            <p14:sldId id="268"/>
            <p14:sldId id="269"/>
            <p14:sldId id="274"/>
            <p14:sldId id="271"/>
            <p14:sldId id="270"/>
            <p14:sldId id="272"/>
            <p14:sldId id="276"/>
            <p14:sldId id="278"/>
            <p14:sldId id="309"/>
            <p14:sldId id="277"/>
            <p14:sldId id="306"/>
            <p14:sldId id="305"/>
            <p14:sldId id="308"/>
            <p14:sldId id="310"/>
            <p14:sldId id="287"/>
            <p14:sldId id="284"/>
            <p14:sldId id="288"/>
            <p14:sldId id="289"/>
            <p14:sldId id="290"/>
            <p14:sldId id="291"/>
            <p14:sldId id="292"/>
            <p14:sldId id="299"/>
            <p14:sldId id="300"/>
            <p14:sldId id="301"/>
            <p14:sldId id="302"/>
            <p14:sldId id="313"/>
            <p14:sldId id="304"/>
            <p14:sldId id="31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0042"/>
    <a:srgbClr val="4251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4961C1-F031-4B49-9A51-54FEFEEC5802}" v="676" dt="2023-08-07T14:58:56.6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00" autoAdjust="0"/>
    <p:restoredTop sz="96197"/>
  </p:normalViewPr>
  <p:slideViewPr>
    <p:cSldViewPr snapToGrid="0">
      <p:cViewPr>
        <p:scale>
          <a:sx n="205" d="100"/>
          <a:sy n="205" d="100"/>
        </p:scale>
        <p:origin x="1720" y="5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155" d="100"/>
          <a:sy n="155" d="100"/>
        </p:scale>
        <p:origin x="3032"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4.fntdata"/><Relationship Id="rId21" Type="http://schemas.openxmlformats.org/officeDocument/2006/relationships/slide" Target="slides/slide16.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tableStyles" Target="tableStyles.xml"/><Relationship Id="rId5" Type="http://schemas.openxmlformats.org/officeDocument/2006/relationships/slideMaster" Target="slideMasters/slideMaster5.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9.fntdata"/><Relationship Id="rId52"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handoutMaster" Target="handoutMasters/handoutMaster1.xml"/><Relationship Id="rId43" Type="http://schemas.openxmlformats.org/officeDocument/2006/relationships/font" Target="fonts/font8.fntdata"/><Relationship Id="rId48" Type="http://schemas.openxmlformats.org/officeDocument/2006/relationships/font" Target="fonts/font13.fntdata"/><Relationship Id="rId8" Type="http://schemas.openxmlformats.org/officeDocument/2006/relationships/slide" Target="slides/slide3.xml"/><Relationship Id="rId51"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5.xml"/><Relationship Id="rId41" Type="http://schemas.openxmlformats.org/officeDocument/2006/relationships/font" Target="fonts/font6.fntdata"/><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1.fntdata"/><Relationship Id="rId49" Type="http://schemas.openxmlformats.org/officeDocument/2006/relationships/font" Target="fonts/font1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shay Chikhalkar" userId="075399a4-218a-4888-b84c-24b7c4105c1f" providerId="ADAL" clId="{304961C1-F031-4B49-9A51-54FEFEEC5802}"/>
    <pc:docChg chg="undo redo custSel addSld delSld modSld sldOrd modMainMaster addSection delSection modSection">
      <pc:chgData name="Akshay Chikhalkar" userId="075399a4-218a-4888-b84c-24b7c4105c1f" providerId="ADAL" clId="{304961C1-F031-4B49-9A51-54FEFEEC5802}" dt="2023-08-07T15:13:51.034" v="6135" actId="14100"/>
      <pc:docMkLst>
        <pc:docMk/>
      </pc:docMkLst>
      <pc:sldChg chg="modSp mod">
        <pc:chgData name="Akshay Chikhalkar" userId="075399a4-218a-4888-b84c-24b7c4105c1f" providerId="ADAL" clId="{304961C1-F031-4B49-9A51-54FEFEEC5802}" dt="2023-06-11T21:49:13.183" v="5608" actId="20577"/>
        <pc:sldMkLst>
          <pc:docMk/>
          <pc:sldMk cId="2670562317" sldId="268"/>
        </pc:sldMkLst>
        <pc:spChg chg="mod">
          <ac:chgData name="Akshay Chikhalkar" userId="075399a4-218a-4888-b84c-24b7c4105c1f" providerId="ADAL" clId="{304961C1-F031-4B49-9A51-54FEFEEC5802}" dt="2023-06-04T07:30:03.108" v="30" actId="20577"/>
          <ac:spMkLst>
            <pc:docMk/>
            <pc:sldMk cId="2670562317" sldId="268"/>
            <ac:spMk id="2" creationId="{00000000-0000-0000-0000-000000000000}"/>
          </ac:spMkLst>
        </pc:spChg>
        <pc:spChg chg="mod">
          <ac:chgData name="Akshay Chikhalkar" userId="075399a4-218a-4888-b84c-24b7c4105c1f" providerId="ADAL" clId="{304961C1-F031-4B49-9A51-54FEFEEC5802}" dt="2023-06-11T20:46:04.911" v="5163" actId="20577"/>
          <ac:spMkLst>
            <pc:docMk/>
            <pc:sldMk cId="2670562317" sldId="268"/>
            <ac:spMk id="3" creationId="{00000000-0000-0000-0000-000000000000}"/>
          </ac:spMkLst>
        </pc:spChg>
        <pc:spChg chg="mod">
          <ac:chgData name="Akshay Chikhalkar" userId="075399a4-218a-4888-b84c-24b7c4105c1f" providerId="ADAL" clId="{304961C1-F031-4B49-9A51-54FEFEEC5802}" dt="2023-06-11T21:49:13.183" v="5608" actId="20577"/>
          <ac:spMkLst>
            <pc:docMk/>
            <pc:sldMk cId="2670562317" sldId="268"/>
            <ac:spMk id="4" creationId="{00000000-0000-0000-0000-000000000000}"/>
          </ac:spMkLst>
        </pc:spChg>
      </pc:sldChg>
      <pc:sldChg chg="addSp delSp modSp mod">
        <pc:chgData name="Akshay Chikhalkar" userId="075399a4-218a-4888-b84c-24b7c4105c1f" providerId="ADAL" clId="{304961C1-F031-4B49-9A51-54FEFEEC5802}" dt="2023-06-13T06:04:05.818" v="5679" actId="478"/>
        <pc:sldMkLst>
          <pc:docMk/>
          <pc:sldMk cId="912829823" sldId="269"/>
        </pc:sldMkLst>
        <pc:spChg chg="mod">
          <ac:chgData name="Akshay Chikhalkar" userId="075399a4-218a-4888-b84c-24b7c4105c1f" providerId="ADAL" clId="{304961C1-F031-4B49-9A51-54FEFEEC5802}" dt="2023-06-11T21:45:42.848" v="5584" actId="20577"/>
          <ac:spMkLst>
            <pc:docMk/>
            <pc:sldMk cId="912829823" sldId="269"/>
            <ac:spMk id="3" creationId="{D7A1CBA2-5C6A-A208-5DC8-252CFF66E9F6}"/>
          </ac:spMkLst>
        </pc:spChg>
        <pc:spChg chg="add del mod">
          <ac:chgData name="Akshay Chikhalkar" userId="075399a4-218a-4888-b84c-24b7c4105c1f" providerId="ADAL" clId="{304961C1-F031-4B49-9A51-54FEFEEC5802}" dt="2023-06-13T06:04:05.818" v="5679" actId="478"/>
          <ac:spMkLst>
            <pc:docMk/>
            <pc:sldMk cId="912829823" sldId="269"/>
            <ac:spMk id="4" creationId="{9FA60D75-08F6-05C0-B66D-A9CF095668F5}"/>
          </ac:spMkLst>
        </pc:spChg>
      </pc:sldChg>
      <pc:sldChg chg="addSp delSp modSp new mod ord modNotesTx">
        <pc:chgData name="Akshay Chikhalkar" userId="075399a4-218a-4888-b84c-24b7c4105c1f" providerId="ADAL" clId="{304961C1-F031-4B49-9A51-54FEFEEC5802}" dt="2023-06-12T20:37:14.214" v="5621"/>
        <pc:sldMkLst>
          <pc:docMk/>
          <pc:sldMk cId="1421470720" sldId="270"/>
        </pc:sldMkLst>
        <pc:spChg chg="mod">
          <ac:chgData name="Akshay Chikhalkar" userId="075399a4-218a-4888-b84c-24b7c4105c1f" providerId="ADAL" clId="{304961C1-F031-4B49-9A51-54FEFEEC5802}" dt="2023-06-04T07:30:57.904" v="63" actId="20577"/>
          <ac:spMkLst>
            <pc:docMk/>
            <pc:sldMk cId="1421470720" sldId="270"/>
            <ac:spMk id="2" creationId="{977B18CD-F610-CC6A-EB71-07BC0C0A0FDF}"/>
          </ac:spMkLst>
        </pc:spChg>
        <pc:spChg chg="mod">
          <ac:chgData name="Akshay Chikhalkar" userId="075399a4-218a-4888-b84c-24b7c4105c1f" providerId="ADAL" clId="{304961C1-F031-4B49-9A51-54FEFEEC5802}" dt="2023-06-04T18:39:49.360" v="1372" actId="403"/>
          <ac:spMkLst>
            <pc:docMk/>
            <pc:sldMk cId="1421470720" sldId="270"/>
            <ac:spMk id="3" creationId="{13509F0F-8324-5D67-B099-096E70778B19}"/>
          </ac:spMkLst>
        </pc:spChg>
        <pc:spChg chg="add del mod">
          <ac:chgData name="Akshay Chikhalkar" userId="075399a4-218a-4888-b84c-24b7c4105c1f" providerId="ADAL" clId="{304961C1-F031-4B49-9A51-54FEFEEC5802}" dt="2023-06-04T07:30:51.975" v="49" actId="767"/>
          <ac:spMkLst>
            <pc:docMk/>
            <pc:sldMk cId="1421470720" sldId="270"/>
            <ac:spMk id="4" creationId="{EC667440-C5BB-9E9A-2183-209847CB99F5}"/>
          </ac:spMkLst>
        </pc:spChg>
        <pc:spChg chg="add mod">
          <ac:chgData name="Akshay Chikhalkar" userId="075399a4-218a-4888-b84c-24b7c4105c1f" providerId="ADAL" clId="{304961C1-F031-4B49-9A51-54FEFEEC5802}" dt="2023-06-11T21:45:15.905" v="5583" actId="108"/>
          <ac:spMkLst>
            <pc:docMk/>
            <pc:sldMk cId="1421470720" sldId="270"/>
            <ac:spMk id="5" creationId="{3E3D749E-0D0C-B410-3FAB-A7D03B6848D5}"/>
          </ac:spMkLst>
        </pc:spChg>
      </pc:sldChg>
      <pc:sldChg chg="addSp delSp modSp del mod">
        <pc:chgData name="Akshay Chikhalkar" userId="075399a4-218a-4888-b84c-24b7c4105c1f" providerId="ADAL" clId="{304961C1-F031-4B49-9A51-54FEFEEC5802}" dt="2023-06-04T07:30:42.506" v="46" actId="2696"/>
        <pc:sldMkLst>
          <pc:docMk/>
          <pc:sldMk cId="3757013647" sldId="270"/>
        </pc:sldMkLst>
        <pc:spChg chg="mod">
          <ac:chgData name="Akshay Chikhalkar" userId="075399a4-218a-4888-b84c-24b7c4105c1f" providerId="ADAL" clId="{304961C1-F031-4B49-9A51-54FEFEEC5802}" dt="2023-06-04T07:30:26.022" v="43" actId="14100"/>
          <ac:spMkLst>
            <pc:docMk/>
            <pc:sldMk cId="3757013647" sldId="270"/>
            <ac:spMk id="2" creationId="{56EAF508-7817-004A-4224-DF61AC7C3B16}"/>
          </ac:spMkLst>
        </pc:spChg>
        <pc:spChg chg="add del mod">
          <ac:chgData name="Akshay Chikhalkar" userId="075399a4-218a-4888-b84c-24b7c4105c1f" providerId="ADAL" clId="{304961C1-F031-4B49-9A51-54FEFEEC5802}" dt="2023-06-04T07:30:34.185" v="45" actId="767"/>
          <ac:spMkLst>
            <pc:docMk/>
            <pc:sldMk cId="3757013647" sldId="270"/>
            <ac:spMk id="3" creationId="{4F8DA6B2-098D-5070-E292-C49280D2BA10}"/>
          </ac:spMkLst>
        </pc:spChg>
      </pc:sldChg>
      <pc:sldChg chg="addSp delSp modSp new mod chgLayout modNotesTx">
        <pc:chgData name="Akshay Chikhalkar" userId="075399a4-218a-4888-b84c-24b7c4105c1f" providerId="ADAL" clId="{304961C1-F031-4B49-9A51-54FEFEEC5802}" dt="2023-06-12T19:42:05.564" v="5614" actId="20577"/>
        <pc:sldMkLst>
          <pc:docMk/>
          <pc:sldMk cId="87901686" sldId="271"/>
        </pc:sldMkLst>
        <pc:spChg chg="del">
          <ac:chgData name="Akshay Chikhalkar" userId="075399a4-218a-4888-b84c-24b7c4105c1f" providerId="ADAL" clId="{304961C1-F031-4B49-9A51-54FEFEEC5802}" dt="2023-06-04T08:03:29.416" v="199"/>
          <ac:spMkLst>
            <pc:docMk/>
            <pc:sldMk cId="87901686" sldId="271"/>
            <ac:spMk id="2" creationId="{F346AA16-A871-6A4E-5EC7-3FC7D953CE41}"/>
          </ac:spMkLst>
        </pc:spChg>
        <pc:spChg chg="del">
          <ac:chgData name="Akshay Chikhalkar" userId="075399a4-218a-4888-b84c-24b7c4105c1f" providerId="ADAL" clId="{304961C1-F031-4B49-9A51-54FEFEEC5802}" dt="2023-06-04T07:50:51.385" v="198" actId="478"/>
          <ac:spMkLst>
            <pc:docMk/>
            <pc:sldMk cId="87901686" sldId="271"/>
            <ac:spMk id="3" creationId="{2140B77A-1BA1-66E3-6D4B-CD663A77D7F7}"/>
          </ac:spMkLst>
        </pc:spChg>
        <pc:spChg chg="add del mod">
          <ac:chgData name="Akshay Chikhalkar" userId="075399a4-218a-4888-b84c-24b7c4105c1f" providerId="ADAL" clId="{304961C1-F031-4B49-9A51-54FEFEEC5802}" dt="2023-06-04T08:18:19.294" v="212"/>
          <ac:spMkLst>
            <pc:docMk/>
            <pc:sldMk cId="87901686" sldId="271"/>
            <ac:spMk id="9" creationId="{4EE9F278-D26A-CD0A-D60D-4D5CAC148B26}"/>
          </ac:spMkLst>
        </pc:spChg>
        <pc:spChg chg="add del mod">
          <ac:chgData name="Akshay Chikhalkar" userId="075399a4-218a-4888-b84c-24b7c4105c1f" providerId="ADAL" clId="{304961C1-F031-4B49-9A51-54FEFEEC5802}" dt="2023-06-04T08:20:11.935" v="221"/>
          <ac:spMkLst>
            <pc:docMk/>
            <pc:sldMk cId="87901686" sldId="271"/>
            <ac:spMk id="21" creationId="{A7EA2C96-328B-779F-F73A-297A93338226}"/>
          </ac:spMkLst>
        </pc:spChg>
        <pc:spChg chg="add mod ord">
          <ac:chgData name="Akshay Chikhalkar" userId="075399a4-218a-4888-b84c-24b7c4105c1f" providerId="ADAL" clId="{304961C1-F031-4B49-9A51-54FEFEEC5802}" dt="2023-06-04T18:07:22.968" v="1207" actId="700"/>
          <ac:spMkLst>
            <pc:docMk/>
            <pc:sldMk cId="87901686" sldId="271"/>
            <ac:spMk id="25" creationId="{C2A2D882-4694-CEB8-0EE9-33E88E0DDE1B}"/>
          </ac:spMkLst>
        </pc:spChg>
        <pc:spChg chg="add mod ord">
          <ac:chgData name="Akshay Chikhalkar" userId="075399a4-218a-4888-b84c-24b7c4105c1f" providerId="ADAL" clId="{304961C1-F031-4B49-9A51-54FEFEEC5802}" dt="2023-06-12T18:46:55.075" v="5613" actId="20577"/>
          <ac:spMkLst>
            <pc:docMk/>
            <pc:sldMk cId="87901686" sldId="271"/>
            <ac:spMk id="26" creationId="{FD8D2CB5-B953-0956-23B5-7F5E10094BEF}"/>
          </ac:spMkLst>
        </pc:spChg>
        <pc:picChg chg="add del mod modCrop">
          <ac:chgData name="Akshay Chikhalkar" userId="075399a4-218a-4888-b84c-24b7c4105c1f" providerId="ADAL" clId="{304961C1-F031-4B49-9A51-54FEFEEC5802}" dt="2023-06-04T08:18:17.589" v="211" actId="478"/>
          <ac:picMkLst>
            <pc:docMk/>
            <pc:sldMk cId="87901686" sldId="271"/>
            <ac:picMk id="5" creationId="{F7C9D57A-6566-5DC4-55D7-F1904973E373}"/>
          </ac:picMkLst>
        </pc:picChg>
        <pc:picChg chg="add del mod modCrop">
          <ac:chgData name="Akshay Chikhalkar" userId="075399a4-218a-4888-b84c-24b7c4105c1f" providerId="ADAL" clId="{304961C1-F031-4B49-9A51-54FEFEEC5802}" dt="2023-06-04T08:18:15.864" v="210" actId="478"/>
          <ac:picMkLst>
            <pc:docMk/>
            <pc:sldMk cId="87901686" sldId="271"/>
            <ac:picMk id="7" creationId="{123E9371-B64E-95DE-2452-165C25C3FC6D}"/>
          </ac:picMkLst>
        </pc:picChg>
        <pc:picChg chg="add del mod">
          <ac:chgData name="Akshay Chikhalkar" userId="075399a4-218a-4888-b84c-24b7c4105c1f" providerId="ADAL" clId="{304961C1-F031-4B49-9A51-54FEFEEC5802}" dt="2023-06-04T08:18:46.276" v="220" actId="478"/>
          <ac:picMkLst>
            <pc:docMk/>
            <pc:sldMk cId="87901686" sldId="271"/>
            <ac:picMk id="11" creationId="{B122CBC7-5A47-0470-3428-5C21013D6357}"/>
          </ac:picMkLst>
        </pc:picChg>
        <pc:picChg chg="add del mod modCrop">
          <ac:chgData name="Akshay Chikhalkar" userId="075399a4-218a-4888-b84c-24b7c4105c1f" providerId="ADAL" clId="{304961C1-F031-4B49-9A51-54FEFEEC5802}" dt="2023-06-04T14:53:44.612" v="1128" actId="21"/>
          <ac:picMkLst>
            <pc:docMk/>
            <pc:sldMk cId="87901686" sldId="271"/>
            <ac:picMk id="13" creationId="{7F8538E0-8918-4C93-5AB7-DD2AF089A926}"/>
          </ac:picMkLst>
        </pc:picChg>
        <pc:picChg chg="add del mod modCrop">
          <ac:chgData name="Akshay Chikhalkar" userId="075399a4-218a-4888-b84c-24b7c4105c1f" providerId="ADAL" clId="{304961C1-F031-4B49-9A51-54FEFEEC5802}" dt="2023-06-04T14:53:44.612" v="1128" actId="21"/>
          <ac:picMkLst>
            <pc:docMk/>
            <pc:sldMk cId="87901686" sldId="271"/>
            <ac:picMk id="15" creationId="{414B6015-E78D-EDDF-EF0F-8352B31B40F6}"/>
          </ac:picMkLst>
        </pc:picChg>
        <pc:picChg chg="add del mod">
          <ac:chgData name="Akshay Chikhalkar" userId="075399a4-218a-4888-b84c-24b7c4105c1f" providerId="ADAL" clId="{304961C1-F031-4B49-9A51-54FEFEEC5802}" dt="2023-06-04T08:20:42.399" v="224" actId="478"/>
          <ac:picMkLst>
            <pc:docMk/>
            <pc:sldMk cId="87901686" sldId="271"/>
            <ac:picMk id="17" creationId="{E3828908-C414-013E-1A69-182945504313}"/>
          </ac:picMkLst>
        </pc:picChg>
        <pc:picChg chg="add del mod modCrop">
          <ac:chgData name="Akshay Chikhalkar" userId="075399a4-218a-4888-b84c-24b7c4105c1f" providerId="ADAL" clId="{304961C1-F031-4B49-9A51-54FEFEEC5802}" dt="2023-06-04T14:53:44.612" v="1128" actId="21"/>
          <ac:picMkLst>
            <pc:docMk/>
            <pc:sldMk cId="87901686" sldId="271"/>
            <ac:picMk id="19" creationId="{5E26B7FF-94CC-B3BB-5027-E476D682FC70}"/>
          </ac:picMkLst>
        </pc:picChg>
        <pc:picChg chg="add del mod modCrop">
          <ac:chgData name="Akshay Chikhalkar" userId="075399a4-218a-4888-b84c-24b7c4105c1f" providerId="ADAL" clId="{304961C1-F031-4B49-9A51-54FEFEEC5802}" dt="2023-06-04T14:53:44.612" v="1128" actId="21"/>
          <ac:picMkLst>
            <pc:docMk/>
            <pc:sldMk cId="87901686" sldId="271"/>
            <ac:picMk id="23" creationId="{4B95ED3B-6FE8-0FAE-14B8-7E56D442A930}"/>
          </ac:picMkLst>
        </pc:picChg>
        <pc:picChg chg="add del">
          <ac:chgData name="Akshay Chikhalkar" userId="075399a4-218a-4888-b84c-24b7c4105c1f" providerId="ADAL" clId="{304961C1-F031-4B49-9A51-54FEFEEC5802}" dt="2023-06-11T19:15:36.897" v="4803"/>
          <ac:picMkLst>
            <pc:docMk/>
            <pc:sldMk cId="87901686" sldId="271"/>
            <ac:picMk id="6146" creationId="{CE755B8B-73D3-0570-302E-AE2CF7B57925}"/>
          </ac:picMkLst>
        </pc:picChg>
      </pc:sldChg>
      <pc:sldChg chg="addSp delSp modSp new mod ord modClrScheme chgLayout modNotesTx">
        <pc:chgData name="Akshay Chikhalkar" userId="075399a4-218a-4888-b84c-24b7c4105c1f" providerId="ADAL" clId="{304961C1-F031-4B49-9A51-54FEFEEC5802}" dt="2023-07-25T08:48:05.936" v="5713" actId="1036"/>
        <pc:sldMkLst>
          <pc:docMk/>
          <pc:sldMk cId="1039865400" sldId="272"/>
        </pc:sldMkLst>
        <pc:spChg chg="mod">
          <ac:chgData name="Akshay Chikhalkar" userId="075399a4-218a-4888-b84c-24b7c4105c1f" providerId="ADAL" clId="{304961C1-F031-4B49-9A51-54FEFEEC5802}" dt="2023-06-04T08:54:19.618" v="326" actId="26606"/>
          <ac:spMkLst>
            <pc:docMk/>
            <pc:sldMk cId="1039865400" sldId="272"/>
            <ac:spMk id="2" creationId="{36715760-0AF5-5B0D-ADEF-A13F0C846994}"/>
          </ac:spMkLst>
        </pc:spChg>
        <pc:spChg chg="add del mod">
          <ac:chgData name="Akshay Chikhalkar" userId="075399a4-218a-4888-b84c-24b7c4105c1f" providerId="ADAL" clId="{304961C1-F031-4B49-9A51-54FEFEEC5802}" dt="2023-06-04T09:04:10.140" v="335" actId="478"/>
          <ac:spMkLst>
            <pc:docMk/>
            <pc:sldMk cId="1039865400" sldId="272"/>
            <ac:spMk id="3" creationId="{C1198A65-8130-DF6D-917A-89E268529AA2}"/>
          </ac:spMkLst>
        </pc:spChg>
        <pc:spChg chg="add del mod">
          <ac:chgData name="Akshay Chikhalkar" userId="075399a4-218a-4888-b84c-24b7c4105c1f" providerId="ADAL" clId="{304961C1-F031-4B49-9A51-54FEFEEC5802}" dt="2023-06-04T09:04:11.888" v="336" actId="478"/>
          <ac:spMkLst>
            <pc:docMk/>
            <pc:sldMk cId="1039865400" sldId="272"/>
            <ac:spMk id="7" creationId="{3CC2D89B-3400-2F27-DF70-1BEE1A3BF1EA}"/>
          </ac:spMkLst>
        </pc:spChg>
        <pc:spChg chg="add del mod">
          <ac:chgData name="Akshay Chikhalkar" userId="075399a4-218a-4888-b84c-24b7c4105c1f" providerId="ADAL" clId="{304961C1-F031-4B49-9A51-54FEFEEC5802}" dt="2023-06-04T08:54:14.472" v="322" actId="26606"/>
          <ac:spMkLst>
            <pc:docMk/>
            <pc:sldMk cId="1039865400" sldId="272"/>
            <ac:spMk id="8" creationId="{D3F2B73A-3989-C75B-BC7D-3C4F02EFCD7C}"/>
          </ac:spMkLst>
        </pc:spChg>
        <pc:spChg chg="add del mod">
          <ac:chgData name="Akshay Chikhalkar" userId="075399a4-218a-4888-b84c-24b7c4105c1f" providerId="ADAL" clId="{304961C1-F031-4B49-9A51-54FEFEEC5802}" dt="2023-06-04T08:54:09.835" v="316" actId="26606"/>
          <ac:spMkLst>
            <pc:docMk/>
            <pc:sldMk cId="1039865400" sldId="272"/>
            <ac:spMk id="9" creationId="{638122BC-1A06-C5F7-91A3-BB7FF28805FE}"/>
          </ac:spMkLst>
        </pc:spChg>
        <pc:spChg chg="add del mod">
          <ac:chgData name="Akshay Chikhalkar" userId="075399a4-218a-4888-b84c-24b7c4105c1f" providerId="ADAL" clId="{304961C1-F031-4B49-9A51-54FEFEEC5802}" dt="2023-06-04T09:13:28.946" v="365"/>
          <ac:spMkLst>
            <pc:docMk/>
            <pc:sldMk cId="1039865400" sldId="272"/>
            <ac:spMk id="10" creationId="{73A214AF-A3E8-491E-F47D-A3D22CA8A688}"/>
          </ac:spMkLst>
        </pc:spChg>
        <pc:spChg chg="add del mod">
          <ac:chgData name="Akshay Chikhalkar" userId="075399a4-218a-4888-b84c-24b7c4105c1f" providerId="ADAL" clId="{304961C1-F031-4B49-9A51-54FEFEEC5802}" dt="2023-06-04T08:54:10.832" v="318" actId="26606"/>
          <ac:spMkLst>
            <pc:docMk/>
            <pc:sldMk cId="1039865400" sldId="272"/>
            <ac:spMk id="11" creationId="{56C31DA1-F84D-BCF7-51DA-8F6EBECCD7BF}"/>
          </ac:spMkLst>
        </pc:spChg>
        <pc:spChg chg="add del mod">
          <ac:chgData name="Akshay Chikhalkar" userId="075399a4-218a-4888-b84c-24b7c4105c1f" providerId="ADAL" clId="{304961C1-F031-4B49-9A51-54FEFEEC5802}" dt="2023-06-04T08:54:13.177" v="320" actId="26606"/>
          <ac:spMkLst>
            <pc:docMk/>
            <pc:sldMk cId="1039865400" sldId="272"/>
            <ac:spMk id="14" creationId="{0407F75F-6867-50DD-5B07-6111481F84A0}"/>
          </ac:spMkLst>
        </pc:spChg>
        <pc:spChg chg="add del mod">
          <ac:chgData name="Akshay Chikhalkar" userId="075399a4-218a-4888-b84c-24b7c4105c1f" providerId="ADAL" clId="{304961C1-F031-4B49-9A51-54FEFEEC5802}" dt="2023-06-04T08:54:14.472" v="322" actId="26606"/>
          <ac:spMkLst>
            <pc:docMk/>
            <pc:sldMk cId="1039865400" sldId="272"/>
            <ac:spMk id="17" creationId="{C1198A65-8130-DF6D-917A-89E268529AA2}"/>
          </ac:spMkLst>
        </pc:spChg>
        <pc:spChg chg="add del mod">
          <ac:chgData name="Akshay Chikhalkar" userId="075399a4-218a-4888-b84c-24b7c4105c1f" providerId="ADAL" clId="{304961C1-F031-4B49-9A51-54FEFEEC5802}" dt="2023-06-04T08:54:15.832" v="324" actId="26606"/>
          <ac:spMkLst>
            <pc:docMk/>
            <pc:sldMk cId="1039865400" sldId="272"/>
            <ac:spMk id="19" creationId="{35A17726-8F64-51BF-3BF2-13E052320851}"/>
          </ac:spMkLst>
        </pc:spChg>
        <pc:spChg chg="add del mod">
          <ac:chgData name="Akshay Chikhalkar" userId="075399a4-218a-4888-b84c-24b7c4105c1f" providerId="ADAL" clId="{304961C1-F031-4B49-9A51-54FEFEEC5802}" dt="2023-06-04T08:54:15.832" v="324" actId="26606"/>
          <ac:spMkLst>
            <pc:docMk/>
            <pc:sldMk cId="1039865400" sldId="272"/>
            <ac:spMk id="20" creationId="{C1198A65-8130-DF6D-917A-89E268529AA2}"/>
          </ac:spMkLst>
        </pc:spChg>
        <pc:spChg chg="add mod ord">
          <ac:chgData name="Akshay Chikhalkar" userId="075399a4-218a-4888-b84c-24b7c4105c1f" providerId="ADAL" clId="{304961C1-F031-4B49-9A51-54FEFEEC5802}" dt="2023-06-04T10:20:53.061" v="1084" actId="164"/>
          <ac:spMkLst>
            <pc:docMk/>
            <pc:sldMk cId="1039865400" sldId="272"/>
            <ac:spMk id="21" creationId="{BB2EEDEA-AB87-6175-CA53-7A432BCB3C0D}"/>
          </ac:spMkLst>
        </pc:spChg>
        <pc:spChg chg="add del mod">
          <ac:chgData name="Akshay Chikhalkar" userId="075399a4-218a-4888-b84c-24b7c4105c1f" providerId="ADAL" clId="{304961C1-F031-4B49-9A51-54FEFEEC5802}" dt="2023-06-04T08:54:19.618" v="326" actId="26606"/>
          <ac:spMkLst>
            <pc:docMk/>
            <pc:sldMk cId="1039865400" sldId="272"/>
            <ac:spMk id="22" creationId="{C5CF19AF-440C-9FC6-8F99-35B7A75D907D}"/>
          </ac:spMkLst>
        </pc:spChg>
        <pc:spChg chg="add mod">
          <ac:chgData name="Akshay Chikhalkar" userId="075399a4-218a-4888-b84c-24b7c4105c1f" providerId="ADAL" clId="{304961C1-F031-4B49-9A51-54FEFEEC5802}" dt="2023-06-04T10:20:53.061" v="1084" actId="164"/>
          <ac:spMkLst>
            <pc:docMk/>
            <pc:sldMk cId="1039865400" sldId="272"/>
            <ac:spMk id="24" creationId="{DAB885E6-7B1E-09D2-D1CA-718B7CC87E2D}"/>
          </ac:spMkLst>
        </pc:spChg>
        <pc:spChg chg="add mod">
          <ac:chgData name="Akshay Chikhalkar" userId="075399a4-218a-4888-b84c-24b7c4105c1f" providerId="ADAL" clId="{304961C1-F031-4B49-9A51-54FEFEEC5802}" dt="2023-07-25T08:47:57.015" v="5697" actId="1036"/>
          <ac:spMkLst>
            <pc:docMk/>
            <pc:sldMk cId="1039865400" sldId="272"/>
            <ac:spMk id="25" creationId="{0367E63D-006F-4A05-5057-43CAA695EF53}"/>
          </ac:spMkLst>
        </pc:spChg>
        <pc:spChg chg="add mod">
          <ac:chgData name="Akshay Chikhalkar" userId="075399a4-218a-4888-b84c-24b7c4105c1f" providerId="ADAL" clId="{304961C1-F031-4B49-9A51-54FEFEEC5802}" dt="2023-06-04T10:20:53.061" v="1084" actId="164"/>
          <ac:spMkLst>
            <pc:docMk/>
            <pc:sldMk cId="1039865400" sldId="272"/>
            <ac:spMk id="26" creationId="{6B48B9D6-9B94-6688-8E95-792F3563ABAC}"/>
          </ac:spMkLst>
        </pc:spChg>
        <pc:spChg chg="add mod">
          <ac:chgData name="Akshay Chikhalkar" userId="075399a4-218a-4888-b84c-24b7c4105c1f" providerId="ADAL" clId="{304961C1-F031-4B49-9A51-54FEFEEC5802}" dt="2023-06-04T10:20:53.061" v="1084" actId="164"/>
          <ac:spMkLst>
            <pc:docMk/>
            <pc:sldMk cId="1039865400" sldId="272"/>
            <ac:spMk id="27" creationId="{D18B2AF9-6511-68A9-46E7-14BD10710331}"/>
          </ac:spMkLst>
        </pc:spChg>
        <pc:spChg chg="add mod">
          <ac:chgData name="Akshay Chikhalkar" userId="075399a4-218a-4888-b84c-24b7c4105c1f" providerId="ADAL" clId="{304961C1-F031-4B49-9A51-54FEFEEC5802}" dt="2023-06-04T10:20:53.061" v="1084" actId="164"/>
          <ac:spMkLst>
            <pc:docMk/>
            <pc:sldMk cId="1039865400" sldId="272"/>
            <ac:spMk id="28" creationId="{CDAC9247-5F18-D8D2-6FFF-688D13246592}"/>
          </ac:spMkLst>
        </pc:spChg>
        <pc:spChg chg="add mod">
          <ac:chgData name="Akshay Chikhalkar" userId="075399a4-218a-4888-b84c-24b7c4105c1f" providerId="ADAL" clId="{304961C1-F031-4B49-9A51-54FEFEEC5802}" dt="2023-06-04T10:20:53.061" v="1084" actId="164"/>
          <ac:spMkLst>
            <pc:docMk/>
            <pc:sldMk cId="1039865400" sldId="272"/>
            <ac:spMk id="29" creationId="{2522FE8A-5937-88B7-DC75-01BB21D886BD}"/>
          </ac:spMkLst>
        </pc:spChg>
        <pc:spChg chg="add mod">
          <ac:chgData name="Akshay Chikhalkar" userId="075399a4-218a-4888-b84c-24b7c4105c1f" providerId="ADAL" clId="{304961C1-F031-4B49-9A51-54FEFEEC5802}" dt="2023-07-25T08:44:23.588" v="5681" actId="6549"/>
          <ac:spMkLst>
            <pc:docMk/>
            <pc:sldMk cId="1039865400" sldId="272"/>
            <ac:spMk id="30" creationId="{7B261DCF-D05D-DC57-F743-7834D997177A}"/>
          </ac:spMkLst>
        </pc:spChg>
        <pc:spChg chg="add mod">
          <ac:chgData name="Akshay Chikhalkar" userId="075399a4-218a-4888-b84c-24b7c4105c1f" providerId="ADAL" clId="{304961C1-F031-4B49-9A51-54FEFEEC5802}" dt="2023-06-11T20:55:30.886" v="5189" actId="20577"/>
          <ac:spMkLst>
            <pc:docMk/>
            <pc:sldMk cId="1039865400" sldId="272"/>
            <ac:spMk id="31" creationId="{21AF9175-2A32-4377-DD5D-4C01D15B120F}"/>
          </ac:spMkLst>
        </pc:spChg>
        <pc:spChg chg="add mod">
          <ac:chgData name="Akshay Chikhalkar" userId="075399a4-218a-4888-b84c-24b7c4105c1f" providerId="ADAL" clId="{304961C1-F031-4B49-9A51-54FEFEEC5802}" dt="2023-06-04T10:20:53.061" v="1084" actId="164"/>
          <ac:spMkLst>
            <pc:docMk/>
            <pc:sldMk cId="1039865400" sldId="272"/>
            <ac:spMk id="32" creationId="{7C4A107C-E9A9-65D4-D3F4-6EE9BF35490A}"/>
          </ac:spMkLst>
        </pc:spChg>
        <pc:spChg chg="add mod">
          <ac:chgData name="Akshay Chikhalkar" userId="075399a4-218a-4888-b84c-24b7c4105c1f" providerId="ADAL" clId="{304961C1-F031-4B49-9A51-54FEFEEC5802}" dt="2023-06-04T10:20:53.061" v="1084" actId="164"/>
          <ac:spMkLst>
            <pc:docMk/>
            <pc:sldMk cId="1039865400" sldId="272"/>
            <ac:spMk id="33" creationId="{DCB255B4-823F-F1DA-48BB-A825E08A627E}"/>
          </ac:spMkLst>
        </pc:spChg>
        <pc:spChg chg="add mod">
          <ac:chgData name="Akshay Chikhalkar" userId="075399a4-218a-4888-b84c-24b7c4105c1f" providerId="ADAL" clId="{304961C1-F031-4B49-9A51-54FEFEEC5802}" dt="2023-06-04T10:20:53.061" v="1084" actId="164"/>
          <ac:spMkLst>
            <pc:docMk/>
            <pc:sldMk cId="1039865400" sldId="272"/>
            <ac:spMk id="34" creationId="{8DFDDE53-AD95-DBD6-73E7-6D49CCAF492C}"/>
          </ac:spMkLst>
        </pc:spChg>
        <pc:spChg chg="add mod">
          <ac:chgData name="Akshay Chikhalkar" userId="075399a4-218a-4888-b84c-24b7c4105c1f" providerId="ADAL" clId="{304961C1-F031-4B49-9A51-54FEFEEC5802}" dt="2023-06-04T10:20:53.061" v="1084" actId="164"/>
          <ac:spMkLst>
            <pc:docMk/>
            <pc:sldMk cId="1039865400" sldId="272"/>
            <ac:spMk id="35" creationId="{436C94CB-9BD3-E4AE-F931-2ABE67B5D2EC}"/>
          </ac:spMkLst>
        </pc:spChg>
        <pc:spChg chg="add mod">
          <ac:chgData name="Akshay Chikhalkar" userId="075399a4-218a-4888-b84c-24b7c4105c1f" providerId="ADAL" clId="{304961C1-F031-4B49-9A51-54FEFEEC5802}" dt="2023-07-25T08:44:39.578" v="5685" actId="20577"/>
          <ac:spMkLst>
            <pc:docMk/>
            <pc:sldMk cId="1039865400" sldId="272"/>
            <ac:spMk id="36" creationId="{11414A4C-4E63-4070-53EA-AF2896AB4486}"/>
          </ac:spMkLst>
        </pc:spChg>
        <pc:spChg chg="add mod">
          <ac:chgData name="Akshay Chikhalkar" userId="075399a4-218a-4888-b84c-24b7c4105c1f" providerId="ADAL" clId="{304961C1-F031-4B49-9A51-54FEFEEC5802}" dt="2023-07-25T08:44:29.315" v="5682" actId="20577"/>
          <ac:spMkLst>
            <pc:docMk/>
            <pc:sldMk cId="1039865400" sldId="272"/>
            <ac:spMk id="37" creationId="{FD5CB7FF-F109-C49E-E805-7A9FD6EFD799}"/>
          </ac:spMkLst>
        </pc:spChg>
        <pc:spChg chg="add mod">
          <ac:chgData name="Akshay Chikhalkar" userId="075399a4-218a-4888-b84c-24b7c4105c1f" providerId="ADAL" clId="{304961C1-F031-4B49-9A51-54FEFEEC5802}" dt="2023-07-25T08:44:51.610" v="5687" actId="20577"/>
          <ac:spMkLst>
            <pc:docMk/>
            <pc:sldMk cId="1039865400" sldId="272"/>
            <ac:spMk id="38" creationId="{1729B831-CBA5-3829-6478-10BDD6F77891}"/>
          </ac:spMkLst>
        </pc:spChg>
        <pc:spChg chg="add mod">
          <ac:chgData name="Akshay Chikhalkar" userId="075399a4-218a-4888-b84c-24b7c4105c1f" providerId="ADAL" clId="{304961C1-F031-4B49-9A51-54FEFEEC5802}" dt="2023-06-04T10:20:53.061" v="1084" actId="164"/>
          <ac:spMkLst>
            <pc:docMk/>
            <pc:sldMk cId="1039865400" sldId="272"/>
            <ac:spMk id="39" creationId="{01B8E3A1-18CA-7059-B3D6-427B7E6D62FD}"/>
          </ac:spMkLst>
        </pc:spChg>
        <pc:spChg chg="add mod">
          <ac:chgData name="Akshay Chikhalkar" userId="075399a4-218a-4888-b84c-24b7c4105c1f" providerId="ADAL" clId="{304961C1-F031-4B49-9A51-54FEFEEC5802}" dt="2023-06-04T10:20:53.061" v="1084" actId="164"/>
          <ac:spMkLst>
            <pc:docMk/>
            <pc:sldMk cId="1039865400" sldId="272"/>
            <ac:spMk id="40" creationId="{6DB3C99A-88A8-F249-A0BD-643C3F9FDE6C}"/>
          </ac:spMkLst>
        </pc:spChg>
        <pc:spChg chg="add mod">
          <ac:chgData name="Akshay Chikhalkar" userId="075399a4-218a-4888-b84c-24b7c4105c1f" providerId="ADAL" clId="{304961C1-F031-4B49-9A51-54FEFEEC5802}" dt="2023-07-25T08:44:30.856" v="5683" actId="20577"/>
          <ac:spMkLst>
            <pc:docMk/>
            <pc:sldMk cId="1039865400" sldId="272"/>
            <ac:spMk id="41" creationId="{A135B1FC-4363-C143-9FA7-963CDFCFB87F}"/>
          </ac:spMkLst>
        </pc:spChg>
        <pc:spChg chg="add mod">
          <ac:chgData name="Akshay Chikhalkar" userId="075399a4-218a-4888-b84c-24b7c4105c1f" providerId="ADAL" clId="{304961C1-F031-4B49-9A51-54FEFEEC5802}" dt="2023-07-25T08:48:00.546" v="5705" actId="1036"/>
          <ac:spMkLst>
            <pc:docMk/>
            <pc:sldMk cId="1039865400" sldId="272"/>
            <ac:spMk id="42" creationId="{D8AA8FD4-EEA2-7186-9383-D4613E6E3EA1}"/>
          </ac:spMkLst>
        </pc:spChg>
        <pc:spChg chg="add mod">
          <ac:chgData name="Akshay Chikhalkar" userId="075399a4-218a-4888-b84c-24b7c4105c1f" providerId="ADAL" clId="{304961C1-F031-4B49-9A51-54FEFEEC5802}" dt="2023-07-25T08:48:05.936" v="5713" actId="1036"/>
          <ac:spMkLst>
            <pc:docMk/>
            <pc:sldMk cId="1039865400" sldId="272"/>
            <ac:spMk id="43" creationId="{A511C58F-03E5-DDC8-D96F-79A67C0639CD}"/>
          </ac:spMkLst>
        </pc:spChg>
        <pc:spChg chg="add mod">
          <ac:chgData name="Akshay Chikhalkar" userId="075399a4-218a-4888-b84c-24b7c4105c1f" providerId="ADAL" clId="{304961C1-F031-4B49-9A51-54FEFEEC5802}" dt="2023-07-25T08:44:57.724" v="5689" actId="20577"/>
          <ac:spMkLst>
            <pc:docMk/>
            <pc:sldMk cId="1039865400" sldId="272"/>
            <ac:spMk id="44" creationId="{7B89FC84-24F8-A603-B0B0-85D66FDC37D5}"/>
          </ac:spMkLst>
        </pc:spChg>
        <pc:spChg chg="add mod">
          <ac:chgData name="Akshay Chikhalkar" userId="075399a4-218a-4888-b84c-24b7c4105c1f" providerId="ADAL" clId="{304961C1-F031-4B49-9A51-54FEFEEC5802}" dt="2023-06-04T10:20:53.061" v="1084" actId="164"/>
          <ac:spMkLst>
            <pc:docMk/>
            <pc:sldMk cId="1039865400" sldId="272"/>
            <ac:spMk id="45" creationId="{DFB4A56C-63DC-64BB-455B-30AD7A9BA493}"/>
          </ac:spMkLst>
        </pc:spChg>
        <pc:spChg chg="add mod">
          <ac:chgData name="Akshay Chikhalkar" userId="075399a4-218a-4888-b84c-24b7c4105c1f" providerId="ADAL" clId="{304961C1-F031-4B49-9A51-54FEFEEC5802}" dt="2023-07-25T08:45:22.708" v="5690" actId="20577"/>
          <ac:spMkLst>
            <pc:docMk/>
            <pc:sldMk cId="1039865400" sldId="272"/>
            <ac:spMk id="46" creationId="{81DD063A-BE8D-72D3-C1F4-FC55A9ECF434}"/>
          </ac:spMkLst>
        </pc:spChg>
        <pc:spChg chg="add mod ord">
          <ac:chgData name="Akshay Chikhalkar" userId="075399a4-218a-4888-b84c-24b7c4105c1f" providerId="ADAL" clId="{304961C1-F031-4B49-9A51-54FEFEEC5802}" dt="2023-06-04T10:20:53.061" v="1084" actId="164"/>
          <ac:spMkLst>
            <pc:docMk/>
            <pc:sldMk cId="1039865400" sldId="272"/>
            <ac:spMk id="47" creationId="{D24758F9-BA2F-F5BB-4BAF-AB8687890A38}"/>
          </ac:spMkLst>
        </pc:spChg>
        <pc:spChg chg="add mod ord">
          <ac:chgData name="Akshay Chikhalkar" userId="075399a4-218a-4888-b84c-24b7c4105c1f" providerId="ADAL" clId="{304961C1-F031-4B49-9A51-54FEFEEC5802}" dt="2023-06-04T10:20:53.061" v="1084" actId="164"/>
          <ac:spMkLst>
            <pc:docMk/>
            <pc:sldMk cId="1039865400" sldId="272"/>
            <ac:spMk id="48" creationId="{7E1F1C1A-B813-B62A-1AEE-6672143859A7}"/>
          </ac:spMkLst>
        </pc:spChg>
        <pc:spChg chg="add mod ord">
          <ac:chgData name="Akshay Chikhalkar" userId="075399a4-218a-4888-b84c-24b7c4105c1f" providerId="ADAL" clId="{304961C1-F031-4B49-9A51-54FEFEEC5802}" dt="2023-06-04T10:20:53.061" v="1084" actId="164"/>
          <ac:spMkLst>
            <pc:docMk/>
            <pc:sldMk cId="1039865400" sldId="272"/>
            <ac:spMk id="49" creationId="{619AF1F0-F359-11EF-78BB-4F57F8B56831}"/>
          </ac:spMkLst>
        </pc:spChg>
        <pc:spChg chg="add del">
          <ac:chgData name="Akshay Chikhalkar" userId="075399a4-218a-4888-b84c-24b7c4105c1f" providerId="ADAL" clId="{304961C1-F031-4B49-9A51-54FEFEEC5802}" dt="2023-06-04T09:55:03.725" v="795" actId="11529"/>
          <ac:spMkLst>
            <pc:docMk/>
            <pc:sldMk cId="1039865400" sldId="272"/>
            <ac:spMk id="50" creationId="{C3F9E771-1E0C-EF7F-F723-330C27E81D6C}"/>
          </ac:spMkLst>
        </pc:spChg>
        <pc:spChg chg="add mod ord">
          <ac:chgData name="Akshay Chikhalkar" userId="075399a4-218a-4888-b84c-24b7c4105c1f" providerId="ADAL" clId="{304961C1-F031-4B49-9A51-54FEFEEC5802}" dt="2023-06-04T10:20:53.061" v="1084" actId="164"/>
          <ac:spMkLst>
            <pc:docMk/>
            <pc:sldMk cId="1039865400" sldId="272"/>
            <ac:spMk id="51" creationId="{73D65B68-3FEB-59CD-5B30-9A80A8B7EB1B}"/>
          </ac:spMkLst>
        </pc:spChg>
        <pc:spChg chg="add mod ord">
          <ac:chgData name="Akshay Chikhalkar" userId="075399a4-218a-4888-b84c-24b7c4105c1f" providerId="ADAL" clId="{304961C1-F031-4B49-9A51-54FEFEEC5802}" dt="2023-06-04T10:20:53.061" v="1084" actId="164"/>
          <ac:spMkLst>
            <pc:docMk/>
            <pc:sldMk cId="1039865400" sldId="272"/>
            <ac:spMk id="52" creationId="{9FCA09AC-2D95-9FF5-6ECB-527E89D17D78}"/>
          </ac:spMkLst>
        </pc:spChg>
        <pc:spChg chg="add del mod">
          <ac:chgData name="Akshay Chikhalkar" userId="075399a4-218a-4888-b84c-24b7c4105c1f" providerId="ADAL" clId="{304961C1-F031-4B49-9A51-54FEFEEC5802}" dt="2023-06-04T10:12:39.837" v="947" actId="478"/>
          <ac:spMkLst>
            <pc:docMk/>
            <pc:sldMk cId="1039865400" sldId="272"/>
            <ac:spMk id="53" creationId="{4D395373-286E-56CB-35D1-8D9F4D8E0968}"/>
          </ac:spMkLst>
        </pc:spChg>
        <pc:spChg chg="add del mod">
          <ac:chgData name="Akshay Chikhalkar" userId="075399a4-218a-4888-b84c-24b7c4105c1f" providerId="ADAL" clId="{304961C1-F031-4B49-9A51-54FEFEEC5802}" dt="2023-06-04T10:08:55.857" v="876" actId="478"/>
          <ac:spMkLst>
            <pc:docMk/>
            <pc:sldMk cId="1039865400" sldId="272"/>
            <ac:spMk id="54" creationId="{759600C8-3855-E07E-1794-829C4B52DBC6}"/>
          </ac:spMkLst>
        </pc:spChg>
        <pc:spChg chg="add del mod">
          <ac:chgData name="Akshay Chikhalkar" userId="075399a4-218a-4888-b84c-24b7c4105c1f" providerId="ADAL" clId="{304961C1-F031-4B49-9A51-54FEFEEC5802}" dt="2023-06-04T09:57:01.150" v="806" actId="478"/>
          <ac:spMkLst>
            <pc:docMk/>
            <pc:sldMk cId="1039865400" sldId="272"/>
            <ac:spMk id="55" creationId="{5C7A279F-7C97-EF70-9F98-9432B6D6630C}"/>
          </ac:spMkLst>
        </pc:spChg>
        <pc:spChg chg="add del mod">
          <ac:chgData name="Akshay Chikhalkar" userId="075399a4-218a-4888-b84c-24b7c4105c1f" providerId="ADAL" clId="{304961C1-F031-4B49-9A51-54FEFEEC5802}" dt="2023-06-04T10:15:32.450" v="1071" actId="478"/>
          <ac:spMkLst>
            <pc:docMk/>
            <pc:sldMk cId="1039865400" sldId="272"/>
            <ac:spMk id="56" creationId="{C6DCB05C-DB09-8E08-47D2-50E16A3E44BB}"/>
          </ac:spMkLst>
        </pc:spChg>
        <pc:spChg chg="add del">
          <ac:chgData name="Akshay Chikhalkar" userId="075399a4-218a-4888-b84c-24b7c4105c1f" providerId="ADAL" clId="{304961C1-F031-4B49-9A51-54FEFEEC5802}" dt="2023-06-04T09:58:36.322" v="811" actId="11529"/>
          <ac:spMkLst>
            <pc:docMk/>
            <pc:sldMk cId="1039865400" sldId="272"/>
            <ac:spMk id="57" creationId="{C291D5E5-2424-F24D-7D1A-E37D2C4EBF81}"/>
          </ac:spMkLst>
        </pc:spChg>
        <pc:spChg chg="add del mod">
          <ac:chgData name="Akshay Chikhalkar" userId="075399a4-218a-4888-b84c-24b7c4105c1f" providerId="ADAL" clId="{304961C1-F031-4B49-9A51-54FEFEEC5802}" dt="2023-06-04T10:11:22.330" v="890" actId="478"/>
          <ac:spMkLst>
            <pc:docMk/>
            <pc:sldMk cId="1039865400" sldId="272"/>
            <ac:spMk id="58" creationId="{6B1204DD-F2A4-C9D5-E9FA-DD207FFDC2C2}"/>
          </ac:spMkLst>
        </pc:spChg>
        <pc:spChg chg="add del">
          <ac:chgData name="Akshay Chikhalkar" userId="075399a4-218a-4888-b84c-24b7c4105c1f" providerId="ADAL" clId="{304961C1-F031-4B49-9A51-54FEFEEC5802}" dt="2023-06-04T09:59:21.652" v="815" actId="478"/>
          <ac:spMkLst>
            <pc:docMk/>
            <pc:sldMk cId="1039865400" sldId="272"/>
            <ac:spMk id="59" creationId="{7A98250A-BAAD-58B7-4204-6BB248A28D2A}"/>
          </ac:spMkLst>
        </pc:spChg>
        <pc:spChg chg="add del mod">
          <ac:chgData name="Akshay Chikhalkar" userId="075399a4-218a-4888-b84c-24b7c4105c1f" providerId="ADAL" clId="{304961C1-F031-4B49-9A51-54FEFEEC5802}" dt="2023-06-04T10:08:43.535" v="872" actId="478"/>
          <ac:spMkLst>
            <pc:docMk/>
            <pc:sldMk cId="1039865400" sldId="272"/>
            <ac:spMk id="60" creationId="{6CB9D598-8E8E-3459-DB4C-459BE1756900}"/>
          </ac:spMkLst>
        </pc:spChg>
        <pc:spChg chg="add del mod">
          <ac:chgData name="Akshay Chikhalkar" userId="075399a4-218a-4888-b84c-24b7c4105c1f" providerId="ADAL" clId="{304961C1-F031-4B49-9A51-54FEFEEC5802}" dt="2023-06-04T10:10:05.953" v="883" actId="478"/>
          <ac:spMkLst>
            <pc:docMk/>
            <pc:sldMk cId="1039865400" sldId="272"/>
            <ac:spMk id="61" creationId="{187BCBCD-E5AE-C0C5-9F0A-AC29C67F9315}"/>
          </ac:spMkLst>
        </pc:spChg>
        <pc:spChg chg="add mod ord">
          <ac:chgData name="Akshay Chikhalkar" userId="075399a4-218a-4888-b84c-24b7c4105c1f" providerId="ADAL" clId="{304961C1-F031-4B49-9A51-54FEFEEC5802}" dt="2023-06-04T10:20:53.061" v="1084" actId="164"/>
          <ac:spMkLst>
            <pc:docMk/>
            <pc:sldMk cId="1039865400" sldId="272"/>
            <ac:spMk id="62" creationId="{A0B3E9BD-807B-7289-15B6-9C1623A00E0F}"/>
          </ac:spMkLst>
        </pc:spChg>
        <pc:spChg chg="add mod ord">
          <ac:chgData name="Akshay Chikhalkar" userId="075399a4-218a-4888-b84c-24b7c4105c1f" providerId="ADAL" clId="{304961C1-F031-4B49-9A51-54FEFEEC5802}" dt="2023-06-04T10:20:53.061" v="1084" actId="164"/>
          <ac:spMkLst>
            <pc:docMk/>
            <pc:sldMk cId="1039865400" sldId="272"/>
            <ac:spMk id="63" creationId="{ED66E272-FB5E-292F-AD64-908CBFB2FFDA}"/>
          </ac:spMkLst>
        </pc:spChg>
        <pc:spChg chg="add mod ord">
          <ac:chgData name="Akshay Chikhalkar" userId="075399a4-218a-4888-b84c-24b7c4105c1f" providerId="ADAL" clId="{304961C1-F031-4B49-9A51-54FEFEEC5802}" dt="2023-06-04T10:20:53.061" v="1084" actId="164"/>
          <ac:spMkLst>
            <pc:docMk/>
            <pc:sldMk cId="1039865400" sldId="272"/>
            <ac:spMk id="64" creationId="{8838BC8B-32CA-43A0-A4E4-F59F9599BEF2}"/>
          </ac:spMkLst>
        </pc:spChg>
        <pc:spChg chg="add mod ord">
          <ac:chgData name="Akshay Chikhalkar" userId="075399a4-218a-4888-b84c-24b7c4105c1f" providerId="ADAL" clId="{304961C1-F031-4B49-9A51-54FEFEEC5802}" dt="2023-06-04T10:20:53.061" v="1084" actId="164"/>
          <ac:spMkLst>
            <pc:docMk/>
            <pc:sldMk cId="1039865400" sldId="272"/>
            <ac:spMk id="65" creationId="{DF56A63E-A27D-EBB8-CA2A-ED6977B02B23}"/>
          </ac:spMkLst>
        </pc:spChg>
        <pc:spChg chg="add mod ord">
          <ac:chgData name="Akshay Chikhalkar" userId="075399a4-218a-4888-b84c-24b7c4105c1f" providerId="ADAL" clId="{304961C1-F031-4B49-9A51-54FEFEEC5802}" dt="2023-06-04T10:20:53.061" v="1084" actId="164"/>
          <ac:spMkLst>
            <pc:docMk/>
            <pc:sldMk cId="1039865400" sldId="272"/>
            <ac:spMk id="66" creationId="{B6010161-149E-A296-4732-4D9AF9FDEB3D}"/>
          </ac:spMkLst>
        </pc:spChg>
        <pc:spChg chg="add mod ord">
          <ac:chgData name="Akshay Chikhalkar" userId="075399a4-218a-4888-b84c-24b7c4105c1f" providerId="ADAL" clId="{304961C1-F031-4B49-9A51-54FEFEEC5802}" dt="2023-06-04T10:20:53.061" v="1084" actId="164"/>
          <ac:spMkLst>
            <pc:docMk/>
            <pc:sldMk cId="1039865400" sldId="272"/>
            <ac:spMk id="67" creationId="{B86E4020-9A7F-B2C3-3997-3E86EE2F298F}"/>
          </ac:spMkLst>
        </pc:spChg>
        <pc:spChg chg="add mod ord">
          <ac:chgData name="Akshay Chikhalkar" userId="075399a4-218a-4888-b84c-24b7c4105c1f" providerId="ADAL" clId="{304961C1-F031-4B49-9A51-54FEFEEC5802}" dt="2023-06-04T10:20:53.061" v="1084" actId="164"/>
          <ac:spMkLst>
            <pc:docMk/>
            <pc:sldMk cId="1039865400" sldId="272"/>
            <ac:spMk id="68" creationId="{66D74363-4818-4256-861D-86FB968EAB8D}"/>
          </ac:spMkLst>
        </pc:spChg>
        <pc:spChg chg="add mod ord">
          <ac:chgData name="Akshay Chikhalkar" userId="075399a4-218a-4888-b84c-24b7c4105c1f" providerId="ADAL" clId="{304961C1-F031-4B49-9A51-54FEFEEC5802}" dt="2023-06-04T10:20:53.061" v="1084" actId="164"/>
          <ac:spMkLst>
            <pc:docMk/>
            <pc:sldMk cId="1039865400" sldId="272"/>
            <ac:spMk id="69" creationId="{0E91E011-8D92-ED10-FA0A-FC08D62B9051}"/>
          </ac:spMkLst>
        </pc:spChg>
        <pc:spChg chg="add mod ord">
          <ac:chgData name="Akshay Chikhalkar" userId="075399a4-218a-4888-b84c-24b7c4105c1f" providerId="ADAL" clId="{304961C1-F031-4B49-9A51-54FEFEEC5802}" dt="2023-06-04T10:20:53.061" v="1084" actId="164"/>
          <ac:spMkLst>
            <pc:docMk/>
            <pc:sldMk cId="1039865400" sldId="272"/>
            <ac:spMk id="70" creationId="{93B4EA8A-EE19-B9E7-99FA-0A7D1AE9EEE6}"/>
          </ac:spMkLst>
        </pc:spChg>
        <pc:spChg chg="add mod ord">
          <ac:chgData name="Akshay Chikhalkar" userId="075399a4-218a-4888-b84c-24b7c4105c1f" providerId="ADAL" clId="{304961C1-F031-4B49-9A51-54FEFEEC5802}" dt="2023-06-04T10:20:53.061" v="1084" actId="164"/>
          <ac:spMkLst>
            <pc:docMk/>
            <pc:sldMk cId="1039865400" sldId="272"/>
            <ac:spMk id="71" creationId="{223EC115-B758-3206-A3F6-76A84950B973}"/>
          </ac:spMkLst>
        </pc:spChg>
        <pc:spChg chg="add del">
          <ac:chgData name="Akshay Chikhalkar" userId="075399a4-218a-4888-b84c-24b7c4105c1f" providerId="ADAL" clId="{304961C1-F031-4B49-9A51-54FEFEEC5802}" dt="2023-06-04T10:10:28.553" v="885" actId="478"/>
          <ac:spMkLst>
            <pc:docMk/>
            <pc:sldMk cId="1039865400" sldId="272"/>
            <ac:spMk id="72" creationId="{F566F4E3-31A7-E615-8885-0964E54A66D5}"/>
          </ac:spMkLst>
        </pc:spChg>
        <pc:spChg chg="add del">
          <ac:chgData name="Akshay Chikhalkar" userId="075399a4-218a-4888-b84c-24b7c4105c1f" providerId="ADAL" clId="{304961C1-F031-4B49-9A51-54FEFEEC5802}" dt="2023-06-04T10:10:52.008" v="887" actId="478"/>
          <ac:spMkLst>
            <pc:docMk/>
            <pc:sldMk cId="1039865400" sldId="272"/>
            <ac:spMk id="73" creationId="{32F8E326-86F2-D985-9C89-B7480DB94BE6}"/>
          </ac:spMkLst>
        </pc:spChg>
        <pc:spChg chg="add mod ord">
          <ac:chgData name="Akshay Chikhalkar" userId="075399a4-218a-4888-b84c-24b7c4105c1f" providerId="ADAL" clId="{304961C1-F031-4B49-9A51-54FEFEEC5802}" dt="2023-06-04T10:20:53.061" v="1084" actId="164"/>
          <ac:spMkLst>
            <pc:docMk/>
            <pc:sldMk cId="1039865400" sldId="272"/>
            <ac:spMk id="74" creationId="{AD40A22F-3190-9F1F-0FE6-7C8F70CA56FF}"/>
          </ac:spMkLst>
        </pc:spChg>
        <pc:spChg chg="add mod ord">
          <ac:chgData name="Akshay Chikhalkar" userId="075399a4-218a-4888-b84c-24b7c4105c1f" providerId="ADAL" clId="{304961C1-F031-4B49-9A51-54FEFEEC5802}" dt="2023-06-04T10:20:53.061" v="1084" actId="164"/>
          <ac:spMkLst>
            <pc:docMk/>
            <pc:sldMk cId="1039865400" sldId="272"/>
            <ac:spMk id="75" creationId="{EF7D36D4-D7A5-AA15-7BCF-3969A3CC32FC}"/>
          </ac:spMkLst>
        </pc:spChg>
        <pc:spChg chg="add mod ord">
          <ac:chgData name="Akshay Chikhalkar" userId="075399a4-218a-4888-b84c-24b7c4105c1f" providerId="ADAL" clId="{304961C1-F031-4B49-9A51-54FEFEEC5802}" dt="2023-06-04T10:20:53.061" v="1084" actId="164"/>
          <ac:spMkLst>
            <pc:docMk/>
            <pc:sldMk cId="1039865400" sldId="272"/>
            <ac:spMk id="76" creationId="{8B7E29BB-A4B9-50FD-1178-394FF8B505A7}"/>
          </ac:spMkLst>
        </pc:spChg>
        <pc:spChg chg="add mod ord">
          <ac:chgData name="Akshay Chikhalkar" userId="075399a4-218a-4888-b84c-24b7c4105c1f" providerId="ADAL" clId="{304961C1-F031-4B49-9A51-54FEFEEC5802}" dt="2023-06-04T10:20:53.061" v="1084" actId="164"/>
          <ac:spMkLst>
            <pc:docMk/>
            <pc:sldMk cId="1039865400" sldId="272"/>
            <ac:spMk id="77" creationId="{7316A86A-9B6C-0953-13C1-4B7F18691A6A}"/>
          </ac:spMkLst>
        </pc:spChg>
        <pc:spChg chg="add mod ord">
          <ac:chgData name="Akshay Chikhalkar" userId="075399a4-218a-4888-b84c-24b7c4105c1f" providerId="ADAL" clId="{304961C1-F031-4B49-9A51-54FEFEEC5802}" dt="2023-06-04T10:20:53.061" v="1084" actId="164"/>
          <ac:spMkLst>
            <pc:docMk/>
            <pc:sldMk cId="1039865400" sldId="272"/>
            <ac:spMk id="78" creationId="{0718E13B-340E-BFEA-5B9F-9E39FCBD5FA4}"/>
          </ac:spMkLst>
        </pc:spChg>
        <pc:spChg chg="add mod ord">
          <ac:chgData name="Akshay Chikhalkar" userId="075399a4-218a-4888-b84c-24b7c4105c1f" providerId="ADAL" clId="{304961C1-F031-4B49-9A51-54FEFEEC5802}" dt="2023-06-04T10:20:53.061" v="1084" actId="164"/>
          <ac:spMkLst>
            <pc:docMk/>
            <pc:sldMk cId="1039865400" sldId="272"/>
            <ac:spMk id="79" creationId="{A011458E-6A28-80E7-8A95-3047EE8FFD59}"/>
          </ac:spMkLst>
        </pc:spChg>
        <pc:spChg chg="add mod ord">
          <ac:chgData name="Akshay Chikhalkar" userId="075399a4-218a-4888-b84c-24b7c4105c1f" providerId="ADAL" clId="{304961C1-F031-4B49-9A51-54FEFEEC5802}" dt="2023-06-04T10:20:53.061" v="1084" actId="164"/>
          <ac:spMkLst>
            <pc:docMk/>
            <pc:sldMk cId="1039865400" sldId="272"/>
            <ac:spMk id="80" creationId="{719CCDCC-E9BD-4AC4-8C68-C8C7389FF0C4}"/>
          </ac:spMkLst>
        </pc:spChg>
        <pc:spChg chg="add mod ord">
          <ac:chgData name="Akshay Chikhalkar" userId="075399a4-218a-4888-b84c-24b7c4105c1f" providerId="ADAL" clId="{304961C1-F031-4B49-9A51-54FEFEEC5802}" dt="2023-06-04T10:20:53.061" v="1084" actId="164"/>
          <ac:spMkLst>
            <pc:docMk/>
            <pc:sldMk cId="1039865400" sldId="272"/>
            <ac:spMk id="81" creationId="{D82FE243-7003-64E0-AE66-62E46A48F4AA}"/>
          </ac:spMkLst>
        </pc:spChg>
        <pc:spChg chg="add mod ord">
          <ac:chgData name="Akshay Chikhalkar" userId="075399a4-218a-4888-b84c-24b7c4105c1f" providerId="ADAL" clId="{304961C1-F031-4B49-9A51-54FEFEEC5802}" dt="2023-06-11T20:55:36.118" v="5190" actId="14100"/>
          <ac:spMkLst>
            <pc:docMk/>
            <pc:sldMk cId="1039865400" sldId="272"/>
            <ac:spMk id="82" creationId="{8A042B1D-0931-4D5A-88A7-88EB00425C40}"/>
          </ac:spMkLst>
        </pc:spChg>
        <pc:grpChg chg="add mod">
          <ac:chgData name="Akshay Chikhalkar" userId="075399a4-218a-4888-b84c-24b7c4105c1f" providerId="ADAL" clId="{304961C1-F031-4B49-9A51-54FEFEEC5802}" dt="2023-06-04T10:21:11.435" v="1098" actId="1036"/>
          <ac:grpSpMkLst>
            <pc:docMk/>
            <pc:sldMk cId="1039865400" sldId="272"/>
            <ac:grpSpMk id="83" creationId="{4FA42265-F1B6-8871-0C34-6A7CCF3B7AFF}"/>
          </ac:grpSpMkLst>
        </pc:grpChg>
        <pc:graphicFrameChg chg="add mod">
          <ac:chgData name="Akshay Chikhalkar" userId="075399a4-218a-4888-b84c-24b7c4105c1f" providerId="ADAL" clId="{304961C1-F031-4B49-9A51-54FEFEEC5802}" dt="2023-06-04T10:20:53.061" v="1084" actId="164"/>
          <ac:graphicFrameMkLst>
            <pc:docMk/>
            <pc:sldMk cId="1039865400" sldId="272"/>
            <ac:graphicFrameMk id="4" creationId="{9ADCBAE4-64C1-6497-9C13-AE6732A8C8F3}"/>
          </ac:graphicFrameMkLst>
        </pc:graphicFrameChg>
        <pc:graphicFrameChg chg="add del">
          <ac:chgData name="Akshay Chikhalkar" userId="075399a4-218a-4888-b84c-24b7c4105c1f" providerId="ADAL" clId="{304961C1-F031-4B49-9A51-54FEFEEC5802}" dt="2023-06-04T08:54:09.835" v="316" actId="26606"/>
          <ac:graphicFrameMkLst>
            <pc:docMk/>
            <pc:sldMk cId="1039865400" sldId="272"/>
            <ac:graphicFrameMk id="5" creationId="{7AA46F16-1303-7304-A98E-118B801B23C5}"/>
          </ac:graphicFrameMkLst>
        </pc:graphicFrameChg>
        <pc:graphicFrameChg chg="add del">
          <ac:chgData name="Akshay Chikhalkar" userId="075399a4-218a-4888-b84c-24b7c4105c1f" providerId="ADAL" clId="{304961C1-F031-4B49-9A51-54FEFEEC5802}" dt="2023-06-04T08:54:10.832" v="318" actId="26606"/>
          <ac:graphicFrameMkLst>
            <pc:docMk/>
            <pc:sldMk cId="1039865400" sldId="272"/>
            <ac:graphicFrameMk id="12" creationId="{33C3F28F-472A-F0D4-6AED-CA82F70FEEE7}"/>
          </ac:graphicFrameMkLst>
        </pc:graphicFrameChg>
        <pc:graphicFrameChg chg="add del mod">
          <ac:chgData name="Akshay Chikhalkar" userId="075399a4-218a-4888-b84c-24b7c4105c1f" providerId="ADAL" clId="{304961C1-F031-4B49-9A51-54FEFEEC5802}" dt="2023-06-04T09:12:11.310" v="359"/>
          <ac:graphicFrameMkLst>
            <pc:docMk/>
            <pc:sldMk cId="1039865400" sldId="272"/>
            <ac:graphicFrameMk id="13" creationId="{D96D26FD-5AB0-28DF-54C9-A58E3DAF03A3}"/>
          </ac:graphicFrameMkLst>
        </pc:graphicFrameChg>
        <pc:graphicFrameChg chg="add del">
          <ac:chgData name="Akshay Chikhalkar" userId="075399a4-218a-4888-b84c-24b7c4105c1f" providerId="ADAL" clId="{304961C1-F031-4B49-9A51-54FEFEEC5802}" dt="2023-06-04T08:54:13.177" v="320" actId="26606"/>
          <ac:graphicFrameMkLst>
            <pc:docMk/>
            <pc:sldMk cId="1039865400" sldId="272"/>
            <ac:graphicFrameMk id="15" creationId="{A9916CDA-76A6-3E3F-35D3-FACEAD7A5CCE}"/>
          </ac:graphicFrameMkLst>
        </pc:graphicFrameChg>
        <pc:graphicFrameChg chg="add del mod">
          <ac:chgData name="Akshay Chikhalkar" userId="075399a4-218a-4888-b84c-24b7c4105c1f" providerId="ADAL" clId="{304961C1-F031-4B49-9A51-54FEFEEC5802}" dt="2023-06-04T09:12:14.462" v="361"/>
          <ac:graphicFrameMkLst>
            <pc:docMk/>
            <pc:sldMk cId="1039865400" sldId="272"/>
            <ac:graphicFrameMk id="16" creationId="{974862F7-C106-C905-6738-42D5B8E36699}"/>
          </ac:graphicFrameMkLst>
        </pc:graphicFrameChg>
        <pc:graphicFrameChg chg="add del mod">
          <ac:chgData name="Akshay Chikhalkar" userId="075399a4-218a-4888-b84c-24b7c4105c1f" providerId="ADAL" clId="{304961C1-F031-4B49-9A51-54FEFEEC5802}" dt="2023-06-04T09:13:28.631" v="363" actId="478"/>
          <ac:graphicFrameMkLst>
            <pc:docMk/>
            <pc:sldMk cId="1039865400" sldId="272"/>
            <ac:graphicFrameMk id="18" creationId="{4C3912D5-EA1E-3027-A3AA-93E15B898D82}"/>
          </ac:graphicFrameMkLst>
        </pc:graphicFrameChg>
        <pc:graphicFrameChg chg="add del">
          <ac:chgData name="Akshay Chikhalkar" userId="075399a4-218a-4888-b84c-24b7c4105c1f" providerId="ADAL" clId="{304961C1-F031-4B49-9A51-54FEFEEC5802}" dt="2023-06-04T08:54:19.618" v="326" actId="26606"/>
          <ac:graphicFrameMkLst>
            <pc:docMk/>
            <pc:sldMk cId="1039865400" sldId="272"/>
            <ac:graphicFrameMk id="23" creationId="{8CEB7875-D42A-7FD9-0185-16824418A5CE}"/>
          </ac:graphicFrameMkLst>
        </pc:graphicFrameChg>
      </pc:sldChg>
      <pc:sldChg chg="new">
        <pc:chgData name="Akshay Chikhalkar" userId="075399a4-218a-4888-b84c-24b7c4105c1f" providerId="ADAL" clId="{304961C1-F031-4B49-9A51-54FEFEEC5802}" dt="2023-06-04T14:48:58.492" v="1099" actId="680"/>
        <pc:sldMkLst>
          <pc:docMk/>
          <pc:sldMk cId="6113954" sldId="273"/>
        </pc:sldMkLst>
      </pc:sldChg>
      <pc:sldChg chg="addSp delSp modSp new mod">
        <pc:chgData name="Akshay Chikhalkar" userId="075399a4-218a-4888-b84c-24b7c4105c1f" providerId="ADAL" clId="{304961C1-F031-4B49-9A51-54FEFEEC5802}" dt="2023-06-04T14:54:26.934" v="1133" actId="1076"/>
        <pc:sldMkLst>
          <pc:docMk/>
          <pc:sldMk cId="3548243385" sldId="274"/>
        </pc:sldMkLst>
        <pc:spChg chg="mod">
          <ac:chgData name="Akshay Chikhalkar" userId="075399a4-218a-4888-b84c-24b7c4105c1f" providerId="ADAL" clId="{304961C1-F031-4B49-9A51-54FEFEEC5802}" dt="2023-06-04T14:50:32.149" v="1110" actId="20577"/>
          <ac:spMkLst>
            <pc:docMk/>
            <pc:sldMk cId="3548243385" sldId="274"/>
            <ac:spMk id="2" creationId="{4D79B61F-C2C6-3713-8014-3E732FA40F28}"/>
          </ac:spMkLst>
        </pc:spChg>
        <pc:spChg chg="del">
          <ac:chgData name="Akshay Chikhalkar" userId="075399a4-218a-4888-b84c-24b7c4105c1f" providerId="ADAL" clId="{304961C1-F031-4B49-9A51-54FEFEEC5802}" dt="2023-06-04T14:53:50.358" v="1129" actId="478"/>
          <ac:spMkLst>
            <pc:docMk/>
            <pc:sldMk cId="3548243385" sldId="274"/>
            <ac:spMk id="3" creationId="{3D5ACDC0-A7B5-A508-B76A-E858EAD04B52}"/>
          </ac:spMkLst>
        </pc:spChg>
        <pc:picChg chg="add mod">
          <ac:chgData name="Akshay Chikhalkar" userId="075399a4-218a-4888-b84c-24b7c4105c1f" providerId="ADAL" clId="{304961C1-F031-4B49-9A51-54FEFEEC5802}" dt="2023-06-04T14:54:26.934" v="1133" actId="1076"/>
          <ac:picMkLst>
            <pc:docMk/>
            <pc:sldMk cId="3548243385" sldId="274"/>
            <ac:picMk id="4" creationId="{D2D86271-09A2-876A-3A25-B01CFDF90754}"/>
          </ac:picMkLst>
        </pc:picChg>
        <pc:picChg chg="add mod">
          <ac:chgData name="Akshay Chikhalkar" userId="075399a4-218a-4888-b84c-24b7c4105c1f" providerId="ADAL" clId="{304961C1-F031-4B49-9A51-54FEFEEC5802}" dt="2023-06-04T14:54:26.934" v="1133" actId="1076"/>
          <ac:picMkLst>
            <pc:docMk/>
            <pc:sldMk cId="3548243385" sldId="274"/>
            <ac:picMk id="5" creationId="{D6225B47-B8C0-E6AF-5EBB-21C7B4F5BABC}"/>
          </ac:picMkLst>
        </pc:picChg>
        <pc:picChg chg="add mod">
          <ac:chgData name="Akshay Chikhalkar" userId="075399a4-218a-4888-b84c-24b7c4105c1f" providerId="ADAL" clId="{304961C1-F031-4B49-9A51-54FEFEEC5802}" dt="2023-06-04T14:54:26.934" v="1133" actId="1076"/>
          <ac:picMkLst>
            <pc:docMk/>
            <pc:sldMk cId="3548243385" sldId="274"/>
            <ac:picMk id="6" creationId="{C2077E07-8C07-6A8C-E6FF-8144DD161E83}"/>
          </ac:picMkLst>
        </pc:picChg>
        <pc:picChg chg="add mod">
          <ac:chgData name="Akshay Chikhalkar" userId="075399a4-218a-4888-b84c-24b7c4105c1f" providerId="ADAL" clId="{304961C1-F031-4B49-9A51-54FEFEEC5802}" dt="2023-06-04T14:54:26.934" v="1133" actId="1076"/>
          <ac:picMkLst>
            <pc:docMk/>
            <pc:sldMk cId="3548243385" sldId="274"/>
            <ac:picMk id="7" creationId="{7601927E-6920-1EAE-2AA0-34122118A5F2}"/>
          </ac:picMkLst>
        </pc:picChg>
      </pc:sldChg>
      <pc:sldChg chg="addSp delSp modSp new del mod modClrScheme chgLayout">
        <pc:chgData name="Akshay Chikhalkar" userId="075399a4-218a-4888-b84c-24b7c4105c1f" providerId="ADAL" clId="{304961C1-F031-4B49-9A51-54FEFEEC5802}" dt="2023-06-11T20:51:48.346" v="5176" actId="2696"/>
        <pc:sldMkLst>
          <pc:docMk/>
          <pc:sldMk cId="1102667855" sldId="275"/>
        </pc:sldMkLst>
        <pc:spChg chg="del">
          <ac:chgData name="Akshay Chikhalkar" userId="075399a4-218a-4888-b84c-24b7c4105c1f" providerId="ADAL" clId="{304961C1-F031-4B49-9A51-54FEFEEC5802}" dt="2023-06-04T18:22:42.455" v="1240" actId="700"/>
          <ac:spMkLst>
            <pc:docMk/>
            <pc:sldMk cId="1102667855" sldId="275"/>
            <ac:spMk id="2" creationId="{1E8A5299-4A19-B051-1498-CFB51B1A5D95}"/>
          </ac:spMkLst>
        </pc:spChg>
        <pc:spChg chg="del mod ord">
          <ac:chgData name="Akshay Chikhalkar" userId="075399a4-218a-4888-b84c-24b7c4105c1f" providerId="ADAL" clId="{304961C1-F031-4B49-9A51-54FEFEEC5802}" dt="2023-06-04T18:22:42.455" v="1240" actId="700"/>
          <ac:spMkLst>
            <pc:docMk/>
            <pc:sldMk cId="1102667855" sldId="275"/>
            <ac:spMk id="3" creationId="{499BE53C-3E0F-D925-244C-9FC2AF4E2B66}"/>
          </ac:spMkLst>
        </pc:spChg>
        <pc:spChg chg="mod ord">
          <ac:chgData name="Akshay Chikhalkar" userId="075399a4-218a-4888-b84c-24b7c4105c1f" providerId="ADAL" clId="{304961C1-F031-4B49-9A51-54FEFEEC5802}" dt="2023-06-11T19:17:54.240" v="4815" actId="20577"/>
          <ac:spMkLst>
            <pc:docMk/>
            <pc:sldMk cId="1102667855" sldId="275"/>
            <ac:spMk id="4" creationId="{07B2E958-F0DB-6331-B8ED-38B70E66CB53}"/>
          </ac:spMkLst>
        </pc:spChg>
        <pc:spChg chg="add mod ord">
          <ac:chgData name="Akshay Chikhalkar" userId="075399a4-218a-4888-b84c-24b7c4105c1f" providerId="ADAL" clId="{304961C1-F031-4B49-9A51-54FEFEEC5802}" dt="2023-06-04T18:22:53.740" v="1253" actId="20577"/>
          <ac:spMkLst>
            <pc:docMk/>
            <pc:sldMk cId="1102667855" sldId="275"/>
            <ac:spMk id="5" creationId="{995D9AAC-BBFF-B6A3-058C-25EC5C7E266C}"/>
          </ac:spMkLst>
        </pc:spChg>
      </pc:sldChg>
      <pc:sldChg chg="addSp delSp modSp new mod modClrScheme chgLayout modNotesTx">
        <pc:chgData name="Akshay Chikhalkar" userId="075399a4-218a-4888-b84c-24b7c4105c1f" providerId="ADAL" clId="{304961C1-F031-4B49-9A51-54FEFEEC5802}" dt="2023-06-12T20:48:28.769" v="5648" actId="20577"/>
        <pc:sldMkLst>
          <pc:docMk/>
          <pc:sldMk cId="3888989516" sldId="276"/>
        </pc:sldMkLst>
        <pc:spChg chg="del">
          <ac:chgData name="Akshay Chikhalkar" userId="075399a4-218a-4888-b84c-24b7c4105c1f" providerId="ADAL" clId="{304961C1-F031-4B49-9A51-54FEFEEC5802}" dt="2023-06-04T18:34:42.170" v="1315" actId="700"/>
          <ac:spMkLst>
            <pc:docMk/>
            <pc:sldMk cId="3888989516" sldId="276"/>
            <ac:spMk id="2" creationId="{9BF365E8-723C-CE36-521A-F8B856D955CC}"/>
          </ac:spMkLst>
        </pc:spChg>
        <pc:spChg chg="add del mod ord">
          <ac:chgData name="Akshay Chikhalkar" userId="075399a4-218a-4888-b84c-24b7c4105c1f" providerId="ADAL" clId="{304961C1-F031-4B49-9A51-54FEFEEC5802}" dt="2023-06-10T12:43:17.774" v="1421" actId="700"/>
          <ac:spMkLst>
            <pc:docMk/>
            <pc:sldMk cId="3888989516" sldId="276"/>
            <ac:spMk id="2" creationId="{DE629AFD-A6E5-576A-4849-9A375C394C4B}"/>
          </ac:spMkLst>
        </pc:spChg>
        <pc:spChg chg="del mod ord">
          <ac:chgData name="Akshay Chikhalkar" userId="075399a4-218a-4888-b84c-24b7c4105c1f" providerId="ADAL" clId="{304961C1-F031-4B49-9A51-54FEFEEC5802}" dt="2023-06-04T18:34:42.170" v="1315" actId="700"/>
          <ac:spMkLst>
            <pc:docMk/>
            <pc:sldMk cId="3888989516" sldId="276"/>
            <ac:spMk id="3" creationId="{1631BBC6-40CB-5162-83F6-681C209AD871}"/>
          </ac:spMkLst>
        </pc:spChg>
        <pc:spChg chg="add del mod ord">
          <ac:chgData name="Akshay Chikhalkar" userId="075399a4-218a-4888-b84c-24b7c4105c1f" providerId="ADAL" clId="{304961C1-F031-4B49-9A51-54FEFEEC5802}" dt="2023-06-10T12:43:17.774" v="1421" actId="700"/>
          <ac:spMkLst>
            <pc:docMk/>
            <pc:sldMk cId="3888989516" sldId="276"/>
            <ac:spMk id="3" creationId="{94FDB0EB-28D6-7ACC-3C9F-8E485E177716}"/>
          </ac:spMkLst>
        </pc:spChg>
        <pc:spChg chg="del mod ord">
          <ac:chgData name="Akshay Chikhalkar" userId="075399a4-218a-4888-b84c-24b7c4105c1f" providerId="ADAL" clId="{304961C1-F031-4B49-9A51-54FEFEEC5802}" dt="2023-06-10T12:43:32.087" v="1423" actId="478"/>
          <ac:spMkLst>
            <pc:docMk/>
            <pc:sldMk cId="3888989516" sldId="276"/>
            <ac:spMk id="4" creationId="{0A1E0102-BCE2-B670-B2A3-B853023CFE96}"/>
          </ac:spMkLst>
        </pc:spChg>
        <pc:spChg chg="add mod ord">
          <ac:chgData name="Akshay Chikhalkar" userId="075399a4-218a-4888-b84c-24b7c4105c1f" providerId="ADAL" clId="{304961C1-F031-4B49-9A51-54FEFEEC5802}" dt="2023-06-11T20:54:56.100" v="5187" actId="255"/>
          <ac:spMkLst>
            <pc:docMk/>
            <pc:sldMk cId="3888989516" sldId="276"/>
            <ac:spMk id="5" creationId="{D0CBFF1A-1E45-9DAB-E5A0-B819CDF28089}"/>
          </ac:spMkLst>
        </pc:spChg>
        <pc:spChg chg="add del mod ord">
          <ac:chgData name="Akshay Chikhalkar" userId="075399a4-218a-4888-b84c-24b7c4105c1f" providerId="ADAL" clId="{304961C1-F031-4B49-9A51-54FEFEEC5802}" dt="2023-06-10T12:43:51.222" v="1424" actId="700"/>
          <ac:spMkLst>
            <pc:docMk/>
            <pc:sldMk cId="3888989516" sldId="276"/>
            <ac:spMk id="6" creationId="{EA24F26E-A3B8-1B8E-C0B8-14009D74C108}"/>
          </ac:spMkLst>
        </pc:spChg>
        <pc:spChg chg="add del mod ord">
          <ac:chgData name="Akshay Chikhalkar" userId="075399a4-218a-4888-b84c-24b7c4105c1f" providerId="ADAL" clId="{304961C1-F031-4B49-9A51-54FEFEEC5802}" dt="2023-06-10T12:43:51.222" v="1424" actId="700"/>
          <ac:spMkLst>
            <pc:docMk/>
            <pc:sldMk cId="3888989516" sldId="276"/>
            <ac:spMk id="7" creationId="{1F818656-9AB1-02CB-D1B7-EE4F2BF24DF6}"/>
          </ac:spMkLst>
        </pc:spChg>
        <pc:spChg chg="add del mod ord">
          <ac:chgData name="Akshay Chikhalkar" userId="075399a4-218a-4888-b84c-24b7c4105c1f" providerId="ADAL" clId="{304961C1-F031-4B49-9A51-54FEFEEC5802}" dt="2023-06-10T12:44:00.438" v="1425" actId="478"/>
          <ac:spMkLst>
            <pc:docMk/>
            <pc:sldMk cId="3888989516" sldId="276"/>
            <ac:spMk id="8" creationId="{C7E03535-86F0-5F2E-7631-C72A31F056AB}"/>
          </ac:spMkLst>
        </pc:spChg>
        <pc:spChg chg="add mod ord">
          <ac:chgData name="Akshay Chikhalkar" userId="075399a4-218a-4888-b84c-24b7c4105c1f" providerId="ADAL" clId="{304961C1-F031-4B49-9A51-54FEFEEC5802}" dt="2023-06-10T12:46:34.674" v="1488" actId="20577"/>
          <ac:spMkLst>
            <pc:docMk/>
            <pc:sldMk cId="3888989516" sldId="276"/>
            <ac:spMk id="9" creationId="{237D8162-FD2C-A179-0AD1-910F9E99AFE0}"/>
          </ac:spMkLst>
        </pc:spChg>
        <pc:spChg chg="add mod">
          <ac:chgData name="Akshay Chikhalkar" userId="075399a4-218a-4888-b84c-24b7c4105c1f" providerId="ADAL" clId="{304961C1-F031-4B49-9A51-54FEFEEC5802}" dt="2023-06-11T20:55:01.380" v="5188" actId="255"/>
          <ac:spMkLst>
            <pc:docMk/>
            <pc:sldMk cId="3888989516" sldId="276"/>
            <ac:spMk id="10" creationId="{1A9FE10C-8143-D26F-2AAD-36D65A9CE2B9}"/>
          </ac:spMkLst>
        </pc:spChg>
        <pc:spChg chg="add del mod">
          <ac:chgData name="Akshay Chikhalkar" userId="075399a4-218a-4888-b84c-24b7c4105c1f" providerId="ADAL" clId="{304961C1-F031-4B49-9A51-54FEFEEC5802}" dt="2023-06-10T12:44:25.175" v="1440"/>
          <ac:spMkLst>
            <pc:docMk/>
            <pc:sldMk cId="3888989516" sldId="276"/>
            <ac:spMk id="11" creationId="{50CA7D4C-B3D5-19BC-36A9-4C2769E0D91A}"/>
          </ac:spMkLst>
        </pc:spChg>
      </pc:sldChg>
      <pc:sldChg chg="addSp delSp modSp new mod">
        <pc:chgData name="Akshay Chikhalkar" userId="075399a4-218a-4888-b84c-24b7c4105c1f" providerId="ADAL" clId="{304961C1-F031-4B49-9A51-54FEFEEC5802}" dt="2023-06-11T21:24:23.132" v="5361" actId="2711"/>
        <pc:sldMkLst>
          <pc:docMk/>
          <pc:sldMk cId="2773160308" sldId="277"/>
        </pc:sldMkLst>
        <pc:spChg chg="del">
          <ac:chgData name="Akshay Chikhalkar" userId="075399a4-218a-4888-b84c-24b7c4105c1f" providerId="ADAL" clId="{304961C1-F031-4B49-9A51-54FEFEEC5802}" dt="2023-06-11T15:41:45.989" v="2993" actId="478"/>
          <ac:spMkLst>
            <pc:docMk/>
            <pc:sldMk cId="2773160308" sldId="277"/>
            <ac:spMk id="2" creationId="{81EA9F19-19DE-0042-3DAB-FC4C0FC60FB4}"/>
          </ac:spMkLst>
        </pc:spChg>
        <pc:spChg chg="mod">
          <ac:chgData name="Akshay Chikhalkar" userId="075399a4-218a-4888-b84c-24b7c4105c1f" providerId="ADAL" clId="{304961C1-F031-4B49-9A51-54FEFEEC5802}" dt="2023-06-11T21:02:31.064" v="5231" actId="15"/>
          <ac:spMkLst>
            <pc:docMk/>
            <pc:sldMk cId="2773160308" sldId="277"/>
            <ac:spMk id="3" creationId="{9385B6D4-0463-5DC9-8605-0FAF836C405E}"/>
          </ac:spMkLst>
        </pc:spChg>
        <pc:spChg chg="mod">
          <ac:chgData name="Akshay Chikhalkar" userId="075399a4-218a-4888-b84c-24b7c4105c1f" providerId="ADAL" clId="{304961C1-F031-4B49-9A51-54FEFEEC5802}" dt="2023-06-11T18:56:07.694" v="4603" actId="20577"/>
          <ac:spMkLst>
            <pc:docMk/>
            <pc:sldMk cId="2773160308" sldId="277"/>
            <ac:spMk id="4" creationId="{F9574042-7293-AC26-3F83-FFE3DCFB0DF0}"/>
          </ac:spMkLst>
        </pc:spChg>
        <pc:spChg chg="add del mod">
          <ac:chgData name="Akshay Chikhalkar" userId="075399a4-218a-4888-b84c-24b7c4105c1f" providerId="ADAL" clId="{304961C1-F031-4B49-9A51-54FEFEEC5802}" dt="2023-06-11T15:41:49.363" v="2995" actId="767"/>
          <ac:spMkLst>
            <pc:docMk/>
            <pc:sldMk cId="2773160308" sldId="277"/>
            <ac:spMk id="5" creationId="{E6C82EFF-D34B-F741-4C2F-76028E5C9351}"/>
          </ac:spMkLst>
        </pc:spChg>
        <pc:spChg chg="add del mod">
          <ac:chgData name="Akshay Chikhalkar" userId="075399a4-218a-4888-b84c-24b7c4105c1f" providerId="ADAL" clId="{304961C1-F031-4B49-9A51-54FEFEEC5802}" dt="2023-06-11T18:56:16.483" v="4605" actId="478"/>
          <ac:spMkLst>
            <pc:docMk/>
            <pc:sldMk cId="2773160308" sldId="277"/>
            <ac:spMk id="6" creationId="{1557A977-AA14-C776-A27A-1F1415B53C66}"/>
          </ac:spMkLst>
        </pc:spChg>
        <pc:spChg chg="add mod">
          <ac:chgData name="Akshay Chikhalkar" userId="075399a4-218a-4888-b84c-24b7c4105c1f" providerId="ADAL" clId="{304961C1-F031-4B49-9A51-54FEFEEC5802}" dt="2023-06-11T18:59:27.186" v="4686" actId="20577"/>
          <ac:spMkLst>
            <pc:docMk/>
            <pc:sldMk cId="2773160308" sldId="277"/>
            <ac:spMk id="13" creationId="{4AFB9B96-C3BA-ABF4-E451-592536D484C6}"/>
          </ac:spMkLst>
        </pc:spChg>
        <pc:spChg chg="add mod">
          <ac:chgData name="Akshay Chikhalkar" userId="075399a4-218a-4888-b84c-24b7c4105c1f" providerId="ADAL" clId="{304961C1-F031-4B49-9A51-54FEFEEC5802}" dt="2023-06-11T18:59:23.529" v="4685" actId="20577"/>
          <ac:spMkLst>
            <pc:docMk/>
            <pc:sldMk cId="2773160308" sldId="277"/>
            <ac:spMk id="14" creationId="{11BC221C-4C55-B9CF-47B7-3412A4BFBA82}"/>
          </ac:spMkLst>
        </pc:spChg>
        <pc:spChg chg="add mod">
          <ac:chgData name="Akshay Chikhalkar" userId="075399a4-218a-4888-b84c-24b7c4105c1f" providerId="ADAL" clId="{304961C1-F031-4B49-9A51-54FEFEEC5802}" dt="2023-06-11T21:24:23.132" v="5361" actId="2711"/>
          <ac:spMkLst>
            <pc:docMk/>
            <pc:sldMk cId="2773160308" sldId="277"/>
            <ac:spMk id="15" creationId="{CA4BAB81-DD98-72FC-0652-4103C1324128}"/>
          </ac:spMkLst>
        </pc:spChg>
        <pc:picChg chg="add mod">
          <ac:chgData name="Akshay Chikhalkar" userId="075399a4-218a-4888-b84c-24b7c4105c1f" providerId="ADAL" clId="{304961C1-F031-4B49-9A51-54FEFEEC5802}" dt="2023-06-11T18:57:16.484" v="4655" actId="1035"/>
          <ac:picMkLst>
            <pc:docMk/>
            <pc:sldMk cId="2773160308" sldId="277"/>
            <ac:picMk id="8" creationId="{6C5FC991-4380-B934-955C-64605AC52909}"/>
          </ac:picMkLst>
        </pc:picChg>
        <pc:picChg chg="add del mod modCrop">
          <ac:chgData name="Akshay Chikhalkar" userId="075399a4-218a-4888-b84c-24b7c4105c1f" providerId="ADAL" clId="{304961C1-F031-4B49-9A51-54FEFEEC5802}" dt="2023-06-11T18:54:01.486" v="4585" actId="478"/>
          <ac:picMkLst>
            <pc:docMk/>
            <pc:sldMk cId="2773160308" sldId="277"/>
            <ac:picMk id="10" creationId="{24181D27-B382-BC88-317A-AA90DD6D9ABA}"/>
          </ac:picMkLst>
        </pc:picChg>
        <pc:picChg chg="add mod">
          <ac:chgData name="Akshay Chikhalkar" userId="075399a4-218a-4888-b84c-24b7c4105c1f" providerId="ADAL" clId="{304961C1-F031-4B49-9A51-54FEFEEC5802}" dt="2023-06-11T18:57:36.709" v="4659" actId="1076"/>
          <ac:picMkLst>
            <pc:docMk/>
            <pc:sldMk cId="2773160308" sldId="277"/>
            <ac:picMk id="12" creationId="{03E310D6-B9DB-3226-AC81-306C6D15B8DD}"/>
          </ac:picMkLst>
        </pc:picChg>
      </pc:sldChg>
      <pc:sldChg chg="addSp delSp modSp new mod ord modClrScheme chgLayout">
        <pc:chgData name="Akshay Chikhalkar" userId="075399a4-218a-4888-b84c-24b7c4105c1f" providerId="ADAL" clId="{304961C1-F031-4B49-9A51-54FEFEEC5802}" dt="2023-08-07T15:13:51.034" v="6135" actId="14100"/>
        <pc:sldMkLst>
          <pc:docMk/>
          <pc:sldMk cId="373890117" sldId="278"/>
        </pc:sldMkLst>
        <pc:spChg chg="del">
          <ac:chgData name="Akshay Chikhalkar" userId="075399a4-218a-4888-b84c-24b7c4105c1f" providerId="ADAL" clId="{304961C1-F031-4B49-9A51-54FEFEEC5802}" dt="2023-06-10T12:49:06.893" v="1502" actId="700"/>
          <ac:spMkLst>
            <pc:docMk/>
            <pc:sldMk cId="373890117" sldId="278"/>
            <ac:spMk id="2" creationId="{2238830B-4936-B301-3781-E2A4E0931117}"/>
          </ac:spMkLst>
        </pc:spChg>
        <pc:spChg chg="del">
          <ac:chgData name="Akshay Chikhalkar" userId="075399a4-218a-4888-b84c-24b7c4105c1f" providerId="ADAL" clId="{304961C1-F031-4B49-9A51-54FEFEEC5802}" dt="2023-06-10T12:49:06.893" v="1502" actId="700"/>
          <ac:spMkLst>
            <pc:docMk/>
            <pc:sldMk cId="373890117" sldId="278"/>
            <ac:spMk id="3" creationId="{62D2BF62-09F9-2966-BF74-82F8013A004F}"/>
          </ac:spMkLst>
        </pc:spChg>
        <pc:spChg chg="mod ord">
          <ac:chgData name="Akshay Chikhalkar" userId="075399a4-218a-4888-b84c-24b7c4105c1f" providerId="ADAL" clId="{304961C1-F031-4B49-9A51-54FEFEEC5802}" dt="2023-06-10T13:54:40.850" v="1909" actId="2711"/>
          <ac:spMkLst>
            <pc:docMk/>
            <pc:sldMk cId="373890117" sldId="278"/>
            <ac:spMk id="4" creationId="{307D5E32-48B2-BEB3-255A-5D3BA2CA7481}"/>
          </ac:spMkLst>
        </pc:spChg>
        <pc:spChg chg="add del mod ord">
          <ac:chgData name="Akshay Chikhalkar" userId="075399a4-218a-4888-b84c-24b7c4105c1f" providerId="ADAL" clId="{304961C1-F031-4B49-9A51-54FEFEEC5802}" dt="2023-06-10T12:53:54.523" v="1503"/>
          <ac:spMkLst>
            <pc:docMk/>
            <pc:sldMk cId="373890117" sldId="278"/>
            <ac:spMk id="5" creationId="{90F4B4B0-FC7F-9EB2-705E-84E2783A7B2E}"/>
          </ac:spMkLst>
        </pc:spChg>
        <pc:spChg chg="add del mod ord">
          <ac:chgData name="Akshay Chikhalkar" userId="075399a4-218a-4888-b84c-24b7c4105c1f" providerId="ADAL" clId="{304961C1-F031-4B49-9A51-54FEFEEC5802}" dt="2023-06-10T12:54:10.055" v="1508" actId="26606"/>
          <ac:spMkLst>
            <pc:docMk/>
            <pc:sldMk cId="373890117" sldId="278"/>
            <ac:spMk id="6" creationId="{86DDCA1F-96EB-3E49-4D18-23E0E6DB570C}"/>
          </ac:spMkLst>
        </pc:spChg>
        <pc:spChg chg="add del">
          <ac:chgData name="Akshay Chikhalkar" userId="075399a4-218a-4888-b84c-24b7c4105c1f" providerId="ADAL" clId="{304961C1-F031-4B49-9A51-54FEFEEC5802}" dt="2023-06-10T13:06:21.721" v="1512" actId="478"/>
          <ac:spMkLst>
            <pc:docMk/>
            <pc:sldMk cId="373890117" sldId="278"/>
            <ac:spMk id="7" creationId="{BAC5E625-2C39-DD75-3ABE-43470F473626}"/>
          </ac:spMkLst>
        </pc:spChg>
        <pc:spChg chg="add mod">
          <ac:chgData name="Akshay Chikhalkar" userId="075399a4-218a-4888-b84c-24b7c4105c1f" providerId="ADAL" clId="{304961C1-F031-4B49-9A51-54FEFEEC5802}" dt="2023-08-07T14:58:56.658" v="6020" actId="478"/>
          <ac:spMkLst>
            <pc:docMk/>
            <pc:sldMk cId="373890117" sldId="278"/>
            <ac:spMk id="8" creationId="{D3B33201-9514-F26D-CEEF-81A6D17FC18F}"/>
          </ac:spMkLst>
        </pc:spChg>
        <pc:spChg chg="add mod">
          <ac:chgData name="Akshay Chikhalkar" userId="075399a4-218a-4888-b84c-24b7c4105c1f" providerId="ADAL" clId="{304961C1-F031-4B49-9A51-54FEFEEC5802}" dt="2023-08-07T14:58:56.658" v="6020" actId="478"/>
          <ac:spMkLst>
            <pc:docMk/>
            <pc:sldMk cId="373890117" sldId="278"/>
            <ac:spMk id="9" creationId="{B81F6985-2602-DAF4-BFBC-F009EFCF1EFB}"/>
          </ac:spMkLst>
        </pc:spChg>
        <pc:spChg chg="add mod">
          <ac:chgData name="Akshay Chikhalkar" userId="075399a4-218a-4888-b84c-24b7c4105c1f" providerId="ADAL" clId="{304961C1-F031-4B49-9A51-54FEFEEC5802}" dt="2023-08-07T14:58:56.658" v="6020" actId="478"/>
          <ac:spMkLst>
            <pc:docMk/>
            <pc:sldMk cId="373890117" sldId="278"/>
            <ac:spMk id="10" creationId="{A10EF3CC-51BD-E9A9-1F41-A7AFC9604EDE}"/>
          </ac:spMkLst>
        </pc:spChg>
        <pc:spChg chg="add mod">
          <ac:chgData name="Akshay Chikhalkar" userId="075399a4-218a-4888-b84c-24b7c4105c1f" providerId="ADAL" clId="{304961C1-F031-4B49-9A51-54FEFEEC5802}" dt="2023-08-07T14:58:56.658" v="6020" actId="478"/>
          <ac:spMkLst>
            <pc:docMk/>
            <pc:sldMk cId="373890117" sldId="278"/>
            <ac:spMk id="11" creationId="{32393A0D-84B2-686F-5F58-09A0660CE452}"/>
          </ac:spMkLst>
        </pc:spChg>
        <pc:spChg chg="add mod">
          <ac:chgData name="Akshay Chikhalkar" userId="075399a4-218a-4888-b84c-24b7c4105c1f" providerId="ADAL" clId="{304961C1-F031-4B49-9A51-54FEFEEC5802}" dt="2023-08-07T14:58:56.658" v="6020" actId="478"/>
          <ac:spMkLst>
            <pc:docMk/>
            <pc:sldMk cId="373890117" sldId="278"/>
            <ac:spMk id="16" creationId="{48E9DFB5-5C3A-7D62-D2DC-276AF70C3712}"/>
          </ac:spMkLst>
        </pc:spChg>
        <pc:spChg chg="add mod">
          <ac:chgData name="Akshay Chikhalkar" userId="075399a4-218a-4888-b84c-24b7c4105c1f" providerId="ADAL" clId="{304961C1-F031-4B49-9A51-54FEFEEC5802}" dt="2023-08-07T14:58:56.658" v="6020" actId="478"/>
          <ac:spMkLst>
            <pc:docMk/>
            <pc:sldMk cId="373890117" sldId="278"/>
            <ac:spMk id="17" creationId="{28C13755-17B8-3DE1-2FBC-1261610B6F2A}"/>
          </ac:spMkLst>
        </pc:spChg>
        <pc:spChg chg="add mod">
          <ac:chgData name="Akshay Chikhalkar" userId="075399a4-218a-4888-b84c-24b7c4105c1f" providerId="ADAL" clId="{304961C1-F031-4B49-9A51-54FEFEEC5802}" dt="2023-08-07T14:58:56.658" v="6020" actId="478"/>
          <ac:spMkLst>
            <pc:docMk/>
            <pc:sldMk cId="373890117" sldId="278"/>
            <ac:spMk id="18" creationId="{2220D668-9B41-1F9F-C251-F4331804FF3C}"/>
          </ac:spMkLst>
        </pc:spChg>
        <pc:spChg chg="add mod">
          <ac:chgData name="Akshay Chikhalkar" userId="075399a4-218a-4888-b84c-24b7c4105c1f" providerId="ADAL" clId="{304961C1-F031-4B49-9A51-54FEFEEC5802}" dt="2023-08-07T14:58:56.658" v="6020" actId="478"/>
          <ac:spMkLst>
            <pc:docMk/>
            <pc:sldMk cId="373890117" sldId="278"/>
            <ac:spMk id="19" creationId="{71F9E4B2-F359-492A-35C7-0B1AE29F87B6}"/>
          </ac:spMkLst>
        </pc:spChg>
        <pc:spChg chg="add mod topLvl">
          <ac:chgData name="Akshay Chikhalkar" userId="075399a4-218a-4888-b84c-24b7c4105c1f" providerId="ADAL" clId="{304961C1-F031-4B49-9A51-54FEFEEC5802}" dt="2023-08-07T14:58:56.658" v="6020" actId="478"/>
          <ac:spMkLst>
            <pc:docMk/>
            <pc:sldMk cId="373890117" sldId="278"/>
            <ac:spMk id="21" creationId="{4C0544DE-45CE-B9DD-1207-8E2FA6005DA1}"/>
          </ac:spMkLst>
        </pc:spChg>
        <pc:spChg chg="add del mod topLvl">
          <ac:chgData name="Akshay Chikhalkar" userId="075399a4-218a-4888-b84c-24b7c4105c1f" providerId="ADAL" clId="{304961C1-F031-4B49-9A51-54FEFEEC5802}" dt="2023-06-11T15:23:55.044" v="2896" actId="478"/>
          <ac:spMkLst>
            <pc:docMk/>
            <pc:sldMk cId="373890117" sldId="278"/>
            <ac:spMk id="22" creationId="{88C1BD25-89DD-3E48-1613-3509CC7E4F3D}"/>
          </ac:spMkLst>
        </pc:spChg>
        <pc:spChg chg="add mod topLvl">
          <ac:chgData name="Akshay Chikhalkar" userId="075399a4-218a-4888-b84c-24b7c4105c1f" providerId="ADAL" clId="{304961C1-F031-4B49-9A51-54FEFEEC5802}" dt="2023-08-07T14:58:56.658" v="6020" actId="478"/>
          <ac:spMkLst>
            <pc:docMk/>
            <pc:sldMk cId="373890117" sldId="278"/>
            <ac:spMk id="23" creationId="{343FFA3C-E6D7-A883-080B-D69482D07CBA}"/>
          </ac:spMkLst>
        </pc:spChg>
        <pc:spChg chg="add mod topLvl">
          <ac:chgData name="Akshay Chikhalkar" userId="075399a4-218a-4888-b84c-24b7c4105c1f" providerId="ADAL" clId="{304961C1-F031-4B49-9A51-54FEFEEC5802}" dt="2023-08-07T15:13:33.456" v="6106" actId="1038"/>
          <ac:spMkLst>
            <pc:docMk/>
            <pc:sldMk cId="373890117" sldId="278"/>
            <ac:spMk id="24" creationId="{49901658-A088-98DF-73CB-C69C18F673AA}"/>
          </ac:spMkLst>
        </pc:spChg>
        <pc:spChg chg="add del mod">
          <ac:chgData name="Akshay Chikhalkar" userId="075399a4-218a-4888-b84c-24b7c4105c1f" providerId="ADAL" clId="{304961C1-F031-4B49-9A51-54FEFEEC5802}" dt="2023-06-10T13:22:08.770" v="1685"/>
          <ac:spMkLst>
            <pc:docMk/>
            <pc:sldMk cId="373890117" sldId="278"/>
            <ac:spMk id="25" creationId="{17B67335-03CA-EB26-D878-DDD0E2D256A6}"/>
          </ac:spMkLst>
        </pc:spChg>
        <pc:spChg chg="add del mod">
          <ac:chgData name="Akshay Chikhalkar" userId="075399a4-218a-4888-b84c-24b7c4105c1f" providerId="ADAL" clId="{304961C1-F031-4B49-9A51-54FEFEEC5802}" dt="2023-06-10T13:22:12.541" v="1688"/>
          <ac:spMkLst>
            <pc:docMk/>
            <pc:sldMk cId="373890117" sldId="278"/>
            <ac:spMk id="26" creationId="{2A32D932-51AB-59E2-DBA0-6C45BA0F83C7}"/>
          </ac:spMkLst>
        </pc:spChg>
        <pc:spChg chg="add mod topLvl">
          <ac:chgData name="Akshay Chikhalkar" userId="075399a4-218a-4888-b84c-24b7c4105c1f" providerId="ADAL" clId="{304961C1-F031-4B49-9A51-54FEFEEC5802}" dt="2023-08-07T14:58:56.658" v="6020" actId="478"/>
          <ac:spMkLst>
            <pc:docMk/>
            <pc:sldMk cId="373890117" sldId="278"/>
            <ac:spMk id="27" creationId="{6E1BE69F-32E8-97DD-C3E6-1BAFF8720028}"/>
          </ac:spMkLst>
        </pc:spChg>
        <pc:spChg chg="add del mod topLvl">
          <ac:chgData name="Akshay Chikhalkar" userId="075399a4-218a-4888-b84c-24b7c4105c1f" providerId="ADAL" clId="{304961C1-F031-4B49-9A51-54FEFEEC5802}" dt="2023-07-25T09:08:35.916" v="5714" actId="478"/>
          <ac:spMkLst>
            <pc:docMk/>
            <pc:sldMk cId="373890117" sldId="278"/>
            <ac:spMk id="28" creationId="{132B0D7A-ADC4-5D1E-5AB7-1222EDE72FE0}"/>
          </ac:spMkLst>
        </pc:spChg>
        <pc:spChg chg="mod">
          <ac:chgData name="Akshay Chikhalkar" userId="075399a4-218a-4888-b84c-24b7c4105c1f" providerId="ADAL" clId="{304961C1-F031-4B49-9A51-54FEFEEC5802}" dt="2023-07-25T09:11:43.585" v="5787" actId="571"/>
          <ac:spMkLst>
            <pc:docMk/>
            <pc:sldMk cId="373890117" sldId="278"/>
            <ac:spMk id="29" creationId="{08413A5C-E868-EAAB-C77E-8A449FD95064}"/>
          </ac:spMkLst>
        </pc:spChg>
        <pc:spChg chg="add mod">
          <ac:chgData name="Akshay Chikhalkar" userId="075399a4-218a-4888-b84c-24b7c4105c1f" providerId="ADAL" clId="{304961C1-F031-4B49-9A51-54FEFEEC5802}" dt="2023-06-10T13:36:05.831" v="1776" actId="571"/>
          <ac:spMkLst>
            <pc:docMk/>
            <pc:sldMk cId="373890117" sldId="278"/>
            <ac:spMk id="29" creationId="{63A47264-DEDB-8887-7AEA-55E89D3567C0}"/>
          </ac:spMkLst>
        </pc:spChg>
        <pc:spChg chg="mod">
          <ac:chgData name="Akshay Chikhalkar" userId="075399a4-218a-4888-b84c-24b7c4105c1f" providerId="ADAL" clId="{304961C1-F031-4B49-9A51-54FEFEEC5802}" dt="2023-07-25T09:11:43.585" v="5787" actId="571"/>
          <ac:spMkLst>
            <pc:docMk/>
            <pc:sldMk cId="373890117" sldId="278"/>
            <ac:spMk id="30" creationId="{163FC785-B9A7-6DCE-3DF0-2E50A3EB7067}"/>
          </ac:spMkLst>
        </pc:spChg>
        <pc:spChg chg="add del mod topLvl">
          <ac:chgData name="Akshay Chikhalkar" userId="075399a4-218a-4888-b84c-24b7c4105c1f" providerId="ADAL" clId="{304961C1-F031-4B49-9A51-54FEFEEC5802}" dt="2023-06-11T17:52:30.818" v="3886" actId="478"/>
          <ac:spMkLst>
            <pc:docMk/>
            <pc:sldMk cId="373890117" sldId="278"/>
            <ac:spMk id="30" creationId="{6D00AA70-87CB-6A23-F855-9243050BB7D6}"/>
          </ac:spMkLst>
        </pc:spChg>
        <pc:spChg chg="mod">
          <ac:chgData name="Akshay Chikhalkar" userId="075399a4-218a-4888-b84c-24b7c4105c1f" providerId="ADAL" clId="{304961C1-F031-4B49-9A51-54FEFEEC5802}" dt="2023-07-25T09:11:43.585" v="5787" actId="571"/>
          <ac:spMkLst>
            <pc:docMk/>
            <pc:sldMk cId="373890117" sldId="278"/>
            <ac:spMk id="32" creationId="{E534EF40-6E4F-29B4-9F07-4D243F2975B8}"/>
          </ac:spMkLst>
        </pc:spChg>
        <pc:spChg chg="add del mod topLvl">
          <ac:chgData name="Akshay Chikhalkar" userId="075399a4-218a-4888-b84c-24b7c4105c1f" providerId="ADAL" clId="{304961C1-F031-4B49-9A51-54FEFEEC5802}" dt="2023-06-11T17:51:36.022" v="3843" actId="478"/>
          <ac:spMkLst>
            <pc:docMk/>
            <pc:sldMk cId="373890117" sldId="278"/>
            <ac:spMk id="33" creationId="{B235301E-4B39-6873-6088-FCCA9112E702}"/>
          </ac:spMkLst>
        </pc:spChg>
        <pc:spChg chg="mod">
          <ac:chgData name="Akshay Chikhalkar" userId="075399a4-218a-4888-b84c-24b7c4105c1f" providerId="ADAL" clId="{304961C1-F031-4B49-9A51-54FEFEEC5802}" dt="2023-07-25T09:11:43.585" v="5787" actId="571"/>
          <ac:spMkLst>
            <pc:docMk/>
            <pc:sldMk cId="373890117" sldId="278"/>
            <ac:spMk id="33" creationId="{C0F7F074-85A5-99AB-DBD2-15037AB34E56}"/>
          </ac:spMkLst>
        </pc:spChg>
        <pc:spChg chg="mod">
          <ac:chgData name="Akshay Chikhalkar" userId="075399a4-218a-4888-b84c-24b7c4105c1f" providerId="ADAL" clId="{304961C1-F031-4B49-9A51-54FEFEEC5802}" dt="2023-07-25T09:11:43.585" v="5787" actId="571"/>
          <ac:spMkLst>
            <pc:docMk/>
            <pc:sldMk cId="373890117" sldId="278"/>
            <ac:spMk id="36" creationId="{D2EB53FD-C556-65BC-7BF3-2D1DDD25FA8D}"/>
          </ac:spMkLst>
        </pc:spChg>
        <pc:spChg chg="mod">
          <ac:chgData name="Akshay Chikhalkar" userId="075399a4-218a-4888-b84c-24b7c4105c1f" providerId="ADAL" clId="{304961C1-F031-4B49-9A51-54FEFEEC5802}" dt="2023-07-25T09:11:43.585" v="5787" actId="571"/>
          <ac:spMkLst>
            <pc:docMk/>
            <pc:sldMk cId="373890117" sldId="278"/>
            <ac:spMk id="38" creationId="{B9370A37-5DA5-AF37-954E-D37367445F98}"/>
          </ac:spMkLst>
        </pc:spChg>
        <pc:spChg chg="mod">
          <ac:chgData name="Akshay Chikhalkar" userId="075399a4-218a-4888-b84c-24b7c4105c1f" providerId="ADAL" clId="{304961C1-F031-4B49-9A51-54FEFEEC5802}" dt="2023-07-25T09:11:43.585" v="5787" actId="571"/>
          <ac:spMkLst>
            <pc:docMk/>
            <pc:sldMk cId="373890117" sldId="278"/>
            <ac:spMk id="43" creationId="{C47C1E8A-99A6-E33D-1C89-BB966557E5AC}"/>
          </ac:spMkLst>
        </pc:spChg>
        <pc:spChg chg="mod">
          <ac:chgData name="Akshay Chikhalkar" userId="075399a4-218a-4888-b84c-24b7c4105c1f" providerId="ADAL" clId="{304961C1-F031-4B49-9A51-54FEFEEC5802}" dt="2023-07-25T09:11:43.585" v="5787" actId="571"/>
          <ac:spMkLst>
            <pc:docMk/>
            <pc:sldMk cId="373890117" sldId="278"/>
            <ac:spMk id="44" creationId="{3B6CA14D-954E-B17D-C2E9-68D37EF7B55B}"/>
          </ac:spMkLst>
        </pc:spChg>
        <pc:spChg chg="mod">
          <ac:chgData name="Akshay Chikhalkar" userId="075399a4-218a-4888-b84c-24b7c4105c1f" providerId="ADAL" clId="{304961C1-F031-4B49-9A51-54FEFEEC5802}" dt="2023-07-25T09:11:43.585" v="5787" actId="571"/>
          <ac:spMkLst>
            <pc:docMk/>
            <pc:sldMk cId="373890117" sldId="278"/>
            <ac:spMk id="45" creationId="{A2B658A0-7B90-B737-33B3-2524721F4906}"/>
          </ac:spMkLst>
        </pc:spChg>
        <pc:spChg chg="mod">
          <ac:chgData name="Akshay Chikhalkar" userId="075399a4-218a-4888-b84c-24b7c4105c1f" providerId="ADAL" clId="{304961C1-F031-4B49-9A51-54FEFEEC5802}" dt="2023-07-25T09:11:43.585" v="5787" actId="571"/>
          <ac:spMkLst>
            <pc:docMk/>
            <pc:sldMk cId="373890117" sldId="278"/>
            <ac:spMk id="46" creationId="{DC2A60D6-8285-4CA4-B2EF-7FA2C77FD43E}"/>
          </ac:spMkLst>
        </pc:spChg>
        <pc:spChg chg="mod">
          <ac:chgData name="Akshay Chikhalkar" userId="075399a4-218a-4888-b84c-24b7c4105c1f" providerId="ADAL" clId="{304961C1-F031-4B49-9A51-54FEFEEC5802}" dt="2023-07-25T09:11:43.585" v="5787" actId="571"/>
          <ac:spMkLst>
            <pc:docMk/>
            <pc:sldMk cId="373890117" sldId="278"/>
            <ac:spMk id="47" creationId="{3AD71A0B-2117-FAD7-DDEB-EA4E4A9B72B8}"/>
          </ac:spMkLst>
        </pc:spChg>
        <pc:spChg chg="add del mod topLvl">
          <ac:chgData name="Akshay Chikhalkar" userId="075399a4-218a-4888-b84c-24b7c4105c1f" providerId="ADAL" clId="{304961C1-F031-4B49-9A51-54FEFEEC5802}" dt="2023-06-11T16:33:11.946" v="3501" actId="478"/>
          <ac:spMkLst>
            <pc:docMk/>
            <pc:sldMk cId="373890117" sldId="278"/>
            <ac:spMk id="48" creationId="{ACA6451C-4D6D-212B-97DC-8380954E04EE}"/>
          </ac:spMkLst>
        </pc:spChg>
        <pc:spChg chg="mod">
          <ac:chgData name="Akshay Chikhalkar" userId="075399a4-218a-4888-b84c-24b7c4105c1f" providerId="ADAL" clId="{304961C1-F031-4B49-9A51-54FEFEEC5802}" dt="2023-07-25T09:11:43.585" v="5787" actId="571"/>
          <ac:spMkLst>
            <pc:docMk/>
            <pc:sldMk cId="373890117" sldId="278"/>
            <ac:spMk id="49" creationId="{FAFC2B70-8E31-1F2C-FB48-9EA3C8D5728F}"/>
          </ac:spMkLst>
        </pc:spChg>
        <pc:spChg chg="mod">
          <ac:chgData name="Akshay Chikhalkar" userId="075399a4-218a-4888-b84c-24b7c4105c1f" providerId="ADAL" clId="{304961C1-F031-4B49-9A51-54FEFEEC5802}" dt="2023-07-25T09:11:43.585" v="5787" actId="571"/>
          <ac:spMkLst>
            <pc:docMk/>
            <pc:sldMk cId="373890117" sldId="278"/>
            <ac:spMk id="50" creationId="{1B4730EC-1300-E7D7-E938-18B0609F5171}"/>
          </ac:spMkLst>
        </pc:spChg>
        <pc:spChg chg="add mod">
          <ac:chgData name="Akshay Chikhalkar" userId="075399a4-218a-4888-b84c-24b7c4105c1f" providerId="ADAL" clId="{304961C1-F031-4B49-9A51-54FEFEEC5802}" dt="2023-06-11T21:24:12.763" v="5360" actId="2711"/>
          <ac:spMkLst>
            <pc:docMk/>
            <pc:sldMk cId="373890117" sldId="278"/>
            <ac:spMk id="51" creationId="{DAEE8191-BF48-21C2-DD4A-99059D3648E6}"/>
          </ac:spMkLst>
        </pc:spChg>
        <pc:spChg chg="add mod">
          <ac:chgData name="Akshay Chikhalkar" userId="075399a4-218a-4888-b84c-24b7c4105c1f" providerId="ADAL" clId="{304961C1-F031-4B49-9A51-54FEFEEC5802}" dt="2023-06-11T18:35:20.493" v="4322" actId="20577"/>
          <ac:spMkLst>
            <pc:docMk/>
            <pc:sldMk cId="373890117" sldId="278"/>
            <ac:spMk id="52" creationId="{F75E1C0C-4C6F-9B3E-A4C7-85D791EB5F74}"/>
          </ac:spMkLst>
        </pc:spChg>
        <pc:spChg chg="mod">
          <ac:chgData name="Akshay Chikhalkar" userId="075399a4-218a-4888-b84c-24b7c4105c1f" providerId="ADAL" clId="{304961C1-F031-4B49-9A51-54FEFEEC5802}" dt="2023-07-25T09:11:43.585" v="5787" actId="571"/>
          <ac:spMkLst>
            <pc:docMk/>
            <pc:sldMk cId="373890117" sldId="278"/>
            <ac:spMk id="53" creationId="{CF39D51D-00A9-E05D-D1E6-7D955D32C702}"/>
          </ac:spMkLst>
        </pc:spChg>
        <pc:spChg chg="mod">
          <ac:chgData name="Akshay Chikhalkar" userId="075399a4-218a-4888-b84c-24b7c4105c1f" providerId="ADAL" clId="{304961C1-F031-4B49-9A51-54FEFEEC5802}" dt="2023-07-25T09:11:43.585" v="5787" actId="571"/>
          <ac:spMkLst>
            <pc:docMk/>
            <pc:sldMk cId="373890117" sldId="278"/>
            <ac:spMk id="54" creationId="{D0F82170-F49A-E604-7489-567FE3169959}"/>
          </ac:spMkLst>
        </pc:spChg>
        <pc:spChg chg="mod">
          <ac:chgData name="Akshay Chikhalkar" userId="075399a4-218a-4888-b84c-24b7c4105c1f" providerId="ADAL" clId="{304961C1-F031-4B49-9A51-54FEFEEC5802}" dt="2023-07-25T09:11:43.585" v="5787" actId="571"/>
          <ac:spMkLst>
            <pc:docMk/>
            <pc:sldMk cId="373890117" sldId="278"/>
            <ac:spMk id="57" creationId="{82269BCC-58AE-EBBA-E55C-A9DB9B3B401C}"/>
          </ac:spMkLst>
        </pc:spChg>
        <pc:spChg chg="mod">
          <ac:chgData name="Akshay Chikhalkar" userId="075399a4-218a-4888-b84c-24b7c4105c1f" providerId="ADAL" clId="{304961C1-F031-4B49-9A51-54FEFEEC5802}" dt="2023-07-25T09:11:43.585" v="5787" actId="571"/>
          <ac:spMkLst>
            <pc:docMk/>
            <pc:sldMk cId="373890117" sldId="278"/>
            <ac:spMk id="58" creationId="{114C764C-3906-5E38-7C3A-0D0DB606D580}"/>
          </ac:spMkLst>
        </pc:spChg>
        <pc:spChg chg="add mod topLvl">
          <ac:chgData name="Akshay Chikhalkar" userId="075399a4-218a-4888-b84c-24b7c4105c1f" providerId="ADAL" clId="{304961C1-F031-4B49-9A51-54FEFEEC5802}" dt="2023-08-07T15:13:45.997" v="6134" actId="1037"/>
          <ac:spMkLst>
            <pc:docMk/>
            <pc:sldMk cId="373890117" sldId="278"/>
            <ac:spMk id="59" creationId="{60C0E703-F3A4-A0AF-D4D2-82C5C09AF38B}"/>
          </ac:spMkLst>
        </pc:spChg>
        <pc:spChg chg="add del mod topLvl">
          <ac:chgData name="Akshay Chikhalkar" userId="075399a4-218a-4888-b84c-24b7c4105c1f" providerId="ADAL" clId="{304961C1-F031-4B49-9A51-54FEFEEC5802}" dt="2023-08-07T14:58:55.055" v="6019" actId="478"/>
          <ac:spMkLst>
            <pc:docMk/>
            <pc:sldMk cId="373890117" sldId="278"/>
            <ac:spMk id="62" creationId="{9774C542-1902-67FD-D124-758545D88EAD}"/>
          </ac:spMkLst>
        </pc:spChg>
        <pc:spChg chg="mod">
          <ac:chgData name="Akshay Chikhalkar" userId="075399a4-218a-4888-b84c-24b7c4105c1f" providerId="ADAL" clId="{304961C1-F031-4B49-9A51-54FEFEEC5802}" dt="2023-07-25T09:12:50.311" v="5821" actId="571"/>
          <ac:spMkLst>
            <pc:docMk/>
            <pc:sldMk cId="373890117" sldId="278"/>
            <ac:spMk id="1027" creationId="{041B5A19-6433-7397-1F5A-5564C0B0014D}"/>
          </ac:spMkLst>
        </pc:spChg>
        <pc:spChg chg="mod">
          <ac:chgData name="Akshay Chikhalkar" userId="075399a4-218a-4888-b84c-24b7c4105c1f" providerId="ADAL" clId="{304961C1-F031-4B49-9A51-54FEFEEC5802}" dt="2023-07-25T09:12:50.311" v="5821" actId="571"/>
          <ac:spMkLst>
            <pc:docMk/>
            <pc:sldMk cId="373890117" sldId="278"/>
            <ac:spMk id="1028" creationId="{A7E8A2F8-291E-5686-41C5-56B6D2C1E7C2}"/>
          </ac:spMkLst>
        </pc:spChg>
        <pc:spChg chg="mod">
          <ac:chgData name="Akshay Chikhalkar" userId="075399a4-218a-4888-b84c-24b7c4105c1f" providerId="ADAL" clId="{304961C1-F031-4B49-9A51-54FEFEEC5802}" dt="2023-07-25T09:12:50.311" v="5821" actId="571"/>
          <ac:spMkLst>
            <pc:docMk/>
            <pc:sldMk cId="373890117" sldId="278"/>
            <ac:spMk id="1029" creationId="{51812EB0-860B-F79B-203C-457719028698}"/>
          </ac:spMkLst>
        </pc:spChg>
        <pc:spChg chg="mod">
          <ac:chgData name="Akshay Chikhalkar" userId="075399a4-218a-4888-b84c-24b7c4105c1f" providerId="ADAL" clId="{304961C1-F031-4B49-9A51-54FEFEEC5802}" dt="2023-07-25T09:12:50.311" v="5821" actId="571"/>
          <ac:spMkLst>
            <pc:docMk/>
            <pc:sldMk cId="373890117" sldId="278"/>
            <ac:spMk id="1030" creationId="{0483D5E6-0ECC-47B4-920B-8F6E5F89118F}"/>
          </ac:spMkLst>
        </pc:spChg>
        <pc:spChg chg="add del mod">
          <ac:chgData name="Akshay Chikhalkar" userId="075399a4-218a-4888-b84c-24b7c4105c1f" providerId="ADAL" clId="{304961C1-F031-4B49-9A51-54FEFEEC5802}" dt="2023-06-10T12:54:08.818" v="1505" actId="26606"/>
          <ac:spMkLst>
            <pc:docMk/>
            <pc:sldMk cId="373890117" sldId="278"/>
            <ac:spMk id="1031" creationId="{C4B53B2F-ABFD-77C6-5D5B-C331FF8C6AB9}"/>
          </ac:spMkLst>
        </pc:spChg>
        <pc:spChg chg="mod">
          <ac:chgData name="Akshay Chikhalkar" userId="075399a4-218a-4888-b84c-24b7c4105c1f" providerId="ADAL" clId="{304961C1-F031-4B49-9A51-54FEFEEC5802}" dt="2023-07-25T09:12:50.311" v="5821" actId="571"/>
          <ac:spMkLst>
            <pc:docMk/>
            <pc:sldMk cId="373890117" sldId="278"/>
            <ac:spMk id="1033" creationId="{3A8D4069-24E1-83D4-DD9F-79848735940C}"/>
          </ac:spMkLst>
        </pc:spChg>
        <pc:spChg chg="add del">
          <ac:chgData name="Akshay Chikhalkar" userId="075399a4-218a-4888-b84c-24b7c4105c1f" providerId="ADAL" clId="{304961C1-F031-4B49-9A51-54FEFEEC5802}" dt="2023-06-10T12:54:10.053" v="1507" actId="26606"/>
          <ac:spMkLst>
            <pc:docMk/>
            <pc:sldMk cId="373890117" sldId="278"/>
            <ac:spMk id="1033" creationId="{90F7689D-3246-6151-CDE9-EE4971F83712}"/>
          </ac:spMkLst>
        </pc:spChg>
        <pc:spChg chg="mod">
          <ac:chgData name="Akshay Chikhalkar" userId="075399a4-218a-4888-b84c-24b7c4105c1f" providerId="ADAL" clId="{304961C1-F031-4B49-9A51-54FEFEEC5802}" dt="2023-07-25T09:12:50.311" v="5821" actId="571"/>
          <ac:spMkLst>
            <pc:docMk/>
            <pc:sldMk cId="373890117" sldId="278"/>
            <ac:spMk id="1034" creationId="{5E572AA2-710B-C159-1E7F-0B9BC025F561}"/>
          </ac:spMkLst>
        </pc:spChg>
        <pc:spChg chg="add del mod">
          <ac:chgData name="Akshay Chikhalkar" userId="075399a4-218a-4888-b84c-24b7c4105c1f" providerId="ADAL" clId="{304961C1-F031-4B49-9A51-54FEFEEC5802}" dt="2023-06-10T13:06:02.219" v="1509" actId="478"/>
          <ac:spMkLst>
            <pc:docMk/>
            <pc:sldMk cId="373890117" sldId="278"/>
            <ac:spMk id="1035" creationId="{DE70D305-0C9E-7B15-E13C-D8BD34F91162}"/>
          </ac:spMkLst>
        </pc:spChg>
        <pc:spChg chg="mod">
          <ac:chgData name="Akshay Chikhalkar" userId="075399a4-218a-4888-b84c-24b7c4105c1f" providerId="ADAL" clId="{304961C1-F031-4B49-9A51-54FEFEEC5802}" dt="2023-07-25T09:12:50.311" v="5821" actId="571"/>
          <ac:spMkLst>
            <pc:docMk/>
            <pc:sldMk cId="373890117" sldId="278"/>
            <ac:spMk id="1037" creationId="{7B78B801-7900-695F-433F-F550F6973E2A}"/>
          </ac:spMkLst>
        </pc:spChg>
        <pc:spChg chg="mod">
          <ac:chgData name="Akshay Chikhalkar" userId="075399a4-218a-4888-b84c-24b7c4105c1f" providerId="ADAL" clId="{304961C1-F031-4B49-9A51-54FEFEEC5802}" dt="2023-07-25T09:12:50.311" v="5821" actId="571"/>
          <ac:spMkLst>
            <pc:docMk/>
            <pc:sldMk cId="373890117" sldId="278"/>
            <ac:spMk id="1038" creationId="{02582213-B0E5-BB1D-B493-34CDB3A9032F}"/>
          </ac:spMkLst>
        </pc:spChg>
        <pc:spChg chg="mod">
          <ac:chgData name="Akshay Chikhalkar" userId="075399a4-218a-4888-b84c-24b7c4105c1f" providerId="ADAL" clId="{304961C1-F031-4B49-9A51-54FEFEEC5802}" dt="2023-07-25T09:12:50.311" v="5821" actId="571"/>
          <ac:spMkLst>
            <pc:docMk/>
            <pc:sldMk cId="373890117" sldId="278"/>
            <ac:spMk id="1039" creationId="{DC415A13-B46A-E7C6-E0F4-955C95E22E7D}"/>
          </ac:spMkLst>
        </pc:spChg>
        <pc:spChg chg="mod">
          <ac:chgData name="Akshay Chikhalkar" userId="075399a4-218a-4888-b84c-24b7c4105c1f" providerId="ADAL" clId="{304961C1-F031-4B49-9A51-54FEFEEC5802}" dt="2023-07-25T09:12:50.311" v="5821" actId="571"/>
          <ac:spMkLst>
            <pc:docMk/>
            <pc:sldMk cId="373890117" sldId="278"/>
            <ac:spMk id="1040" creationId="{73B25671-C9B4-D638-353C-54EBDB6FE44E}"/>
          </ac:spMkLst>
        </pc:spChg>
        <pc:spChg chg="mod">
          <ac:chgData name="Akshay Chikhalkar" userId="075399a4-218a-4888-b84c-24b7c4105c1f" providerId="ADAL" clId="{304961C1-F031-4B49-9A51-54FEFEEC5802}" dt="2023-07-25T09:12:50.311" v="5821" actId="571"/>
          <ac:spMkLst>
            <pc:docMk/>
            <pc:sldMk cId="373890117" sldId="278"/>
            <ac:spMk id="1041" creationId="{71DF799B-87E9-0A05-6876-E78DAC09FD86}"/>
          </ac:spMkLst>
        </pc:spChg>
        <pc:spChg chg="mod">
          <ac:chgData name="Akshay Chikhalkar" userId="075399a4-218a-4888-b84c-24b7c4105c1f" providerId="ADAL" clId="{304961C1-F031-4B49-9A51-54FEFEEC5802}" dt="2023-07-25T09:12:50.311" v="5821" actId="571"/>
          <ac:spMkLst>
            <pc:docMk/>
            <pc:sldMk cId="373890117" sldId="278"/>
            <ac:spMk id="1042" creationId="{A6D1A23A-5545-B4B0-9A67-1C71CE53B979}"/>
          </ac:spMkLst>
        </pc:spChg>
        <pc:spChg chg="mod">
          <ac:chgData name="Akshay Chikhalkar" userId="075399a4-218a-4888-b84c-24b7c4105c1f" providerId="ADAL" clId="{304961C1-F031-4B49-9A51-54FEFEEC5802}" dt="2023-07-25T09:12:50.311" v="5821" actId="571"/>
          <ac:spMkLst>
            <pc:docMk/>
            <pc:sldMk cId="373890117" sldId="278"/>
            <ac:spMk id="1044" creationId="{F2FA6729-7E2A-FE0C-5D12-A7734CB506CE}"/>
          </ac:spMkLst>
        </pc:spChg>
        <pc:spChg chg="mod">
          <ac:chgData name="Akshay Chikhalkar" userId="075399a4-218a-4888-b84c-24b7c4105c1f" providerId="ADAL" clId="{304961C1-F031-4B49-9A51-54FEFEEC5802}" dt="2023-07-25T09:12:50.311" v="5821" actId="571"/>
          <ac:spMkLst>
            <pc:docMk/>
            <pc:sldMk cId="373890117" sldId="278"/>
            <ac:spMk id="1045" creationId="{32D9C693-2846-62C1-C95F-78CBB5B77F1E}"/>
          </ac:spMkLst>
        </pc:spChg>
        <pc:spChg chg="add del mod">
          <ac:chgData name="Akshay Chikhalkar" userId="075399a4-218a-4888-b84c-24b7c4105c1f" providerId="ADAL" clId="{304961C1-F031-4B49-9A51-54FEFEEC5802}" dt="2023-06-10T14:25:59.021" v="1912" actId="478"/>
          <ac:spMkLst>
            <pc:docMk/>
            <pc:sldMk cId="373890117" sldId="278"/>
            <ac:spMk id="1046" creationId="{471B4B24-E8E3-C4F2-5716-9F2EC491AB40}"/>
          </ac:spMkLst>
        </pc:spChg>
        <pc:spChg chg="mod">
          <ac:chgData name="Akshay Chikhalkar" userId="075399a4-218a-4888-b84c-24b7c4105c1f" providerId="ADAL" clId="{304961C1-F031-4B49-9A51-54FEFEEC5802}" dt="2023-07-25T09:12:50.311" v="5821" actId="571"/>
          <ac:spMkLst>
            <pc:docMk/>
            <pc:sldMk cId="373890117" sldId="278"/>
            <ac:spMk id="1046" creationId="{4FD6B857-A1FF-025C-8B9C-A9B9E919E377}"/>
          </ac:spMkLst>
        </pc:spChg>
        <pc:spChg chg="mod">
          <ac:chgData name="Akshay Chikhalkar" userId="075399a4-218a-4888-b84c-24b7c4105c1f" providerId="ADAL" clId="{304961C1-F031-4B49-9A51-54FEFEEC5802}" dt="2023-07-25T09:12:50.311" v="5821" actId="571"/>
          <ac:spMkLst>
            <pc:docMk/>
            <pc:sldMk cId="373890117" sldId="278"/>
            <ac:spMk id="1049" creationId="{0CFF01CC-83B7-AAB7-CFD6-14D8E04E5DA0}"/>
          </ac:spMkLst>
        </pc:spChg>
        <pc:spChg chg="mod">
          <ac:chgData name="Akshay Chikhalkar" userId="075399a4-218a-4888-b84c-24b7c4105c1f" providerId="ADAL" clId="{304961C1-F031-4B49-9A51-54FEFEEC5802}" dt="2023-07-25T09:12:50.311" v="5821" actId="571"/>
          <ac:spMkLst>
            <pc:docMk/>
            <pc:sldMk cId="373890117" sldId="278"/>
            <ac:spMk id="1051" creationId="{3E115A6C-9694-1645-C34D-40C1421EBDAA}"/>
          </ac:spMkLst>
        </pc:spChg>
        <pc:spChg chg="mod">
          <ac:chgData name="Akshay Chikhalkar" userId="075399a4-218a-4888-b84c-24b7c4105c1f" providerId="ADAL" clId="{304961C1-F031-4B49-9A51-54FEFEEC5802}" dt="2023-07-25T09:12:50.311" v="5821" actId="571"/>
          <ac:spMkLst>
            <pc:docMk/>
            <pc:sldMk cId="373890117" sldId="278"/>
            <ac:spMk id="1053" creationId="{7B84A041-8186-AB94-AADB-F77E6AEA8459}"/>
          </ac:spMkLst>
        </pc:spChg>
        <pc:spChg chg="add mod topLvl">
          <ac:chgData name="Akshay Chikhalkar" userId="075399a4-218a-4888-b84c-24b7c4105c1f" providerId="ADAL" clId="{304961C1-F031-4B49-9A51-54FEFEEC5802}" dt="2023-08-07T15:13:39.650" v="6120" actId="1037"/>
          <ac:spMkLst>
            <pc:docMk/>
            <pc:sldMk cId="373890117" sldId="278"/>
            <ac:spMk id="1054" creationId="{E4AFC417-6878-1361-EEDD-E188CA81555C}"/>
          </ac:spMkLst>
        </pc:spChg>
        <pc:spChg chg="add mod">
          <ac:chgData name="Akshay Chikhalkar" userId="075399a4-218a-4888-b84c-24b7c4105c1f" providerId="ADAL" clId="{304961C1-F031-4B49-9A51-54FEFEEC5802}" dt="2023-08-07T15:13:22.360" v="6087" actId="14100"/>
          <ac:spMkLst>
            <pc:docMk/>
            <pc:sldMk cId="373890117" sldId="278"/>
            <ac:spMk id="1055" creationId="{9A103241-C658-CC82-887C-4D0B9AB05DE3}"/>
          </ac:spMkLst>
        </pc:spChg>
        <pc:spChg chg="add del mod">
          <ac:chgData name="Akshay Chikhalkar" userId="075399a4-218a-4888-b84c-24b7c4105c1f" providerId="ADAL" clId="{304961C1-F031-4B49-9A51-54FEFEEC5802}" dt="2023-06-10T14:35:40.531" v="1964" actId="478"/>
          <ac:spMkLst>
            <pc:docMk/>
            <pc:sldMk cId="373890117" sldId="278"/>
            <ac:spMk id="1058" creationId="{FF147D8F-6618-0355-8A55-440C69794758}"/>
          </ac:spMkLst>
        </pc:spChg>
        <pc:spChg chg="add del">
          <ac:chgData name="Akshay Chikhalkar" userId="075399a4-218a-4888-b84c-24b7c4105c1f" providerId="ADAL" clId="{304961C1-F031-4B49-9A51-54FEFEEC5802}" dt="2023-06-10T14:34:21.671" v="1952" actId="478"/>
          <ac:spMkLst>
            <pc:docMk/>
            <pc:sldMk cId="373890117" sldId="278"/>
            <ac:spMk id="1059" creationId="{7AD5172D-70B4-289F-7EF6-DDB37EF88268}"/>
          </ac:spMkLst>
        </pc:spChg>
        <pc:spChg chg="add mod">
          <ac:chgData name="Akshay Chikhalkar" userId="075399a4-218a-4888-b84c-24b7c4105c1f" providerId="ADAL" clId="{304961C1-F031-4B49-9A51-54FEFEEC5802}" dt="2023-06-11T18:34:49.457" v="4293" actId="1035"/>
          <ac:spMkLst>
            <pc:docMk/>
            <pc:sldMk cId="373890117" sldId="278"/>
            <ac:spMk id="1060" creationId="{6EDA6BCF-93DB-206F-C7F5-3E07D38FE8CC}"/>
          </ac:spMkLst>
        </pc:spChg>
        <pc:spChg chg="add mod">
          <ac:chgData name="Akshay Chikhalkar" userId="075399a4-218a-4888-b84c-24b7c4105c1f" providerId="ADAL" clId="{304961C1-F031-4B49-9A51-54FEFEEC5802}" dt="2023-08-07T14:58:56.658" v="6020" actId="478"/>
          <ac:spMkLst>
            <pc:docMk/>
            <pc:sldMk cId="373890117" sldId="278"/>
            <ac:spMk id="1063" creationId="{637C6517-0129-F2B4-3D35-79FFE2AACD26}"/>
          </ac:spMkLst>
        </pc:spChg>
        <pc:spChg chg="add mod topLvl">
          <ac:chgData name="Akshay Chikhalkar" userId="075399a4-218a-4888-b84c-24b7c4105c1f" providerId="ADAL" clId="{304961C1-F031-4B49-9A51-54FEFEEC5802}" dt="2023-08-07T14:58:56.658" v="6020" actId="478"/>
          <ac:spMkLst>
            <pc:docMk/>
            <pc:sldMk cId="373890117" sldId="278"/>
            <ac:spMk id="1065" creationId="{40AF5B16-2BDC-564D-FB06-920EF62CAFE9}"/>
          </ac:spMkLst>
        </pc:spChg>
        <pc:spChg chg="add mod topLvl">
          <ac:chgData name="Akshay Chikhalkar" userId="075399a4-218a-4888-b84c-24b7c4105c1f" providerId="ADAL" clId="{304961C1-F031-4B49-9A51-54FEFEEC5802}" dt="2023-08-07T14:58:56.658" v="6020" actId="478"/>
          <ac:spMkLst>
            <pc:docMk/>
            <pc:sldMk cId="373890117" sldId="278"/>
            <ac:spMk id="1066" creationId="{0AF32328-0E39-5509-CE6C-FD40BEB43648}"/>
          </ac:spMkLst>
        </pc:spChg>
        <pc:spChg chg="add mod">
          <ac:chgData name="Akshay Chikhalkar" userId="075399a4-218a-4888-b84c-24b7c4105c1f" providerId="ADAL" clId="{304961C1-F031-4B49-9A51-54FEFEEC5802}" dt="2023-06-11T18:34:49.457" v="4293" actId="1035"/>
          <ac:spMkLst>
            <pc:docMk/>
            <pc:sldMk cId="373890117" sldId="278"/>
            <ac:spMk id="1090" creationId="{75D759E9-2550-6029-F468-FD8658FB3BDD}"/>
          </ac:spMkLst>
        </pc:spChg>
        <pc:spChg chg="add mod">
          <ac:chgData name="Akshay Chikhalkar" userId="075399a4-218a-4888-b84c-24b7c4105c1f" providerId="ADAL" clId="{304961C1-F031-4B49-9A51-54FEFEEC5802}" dt="2023-06-11T18:34:49.457" v="4293" actId="1035"/>
          <ac:spMkLst>
            <pc:docMk/>
            <pc:sldMk cId="373890117" sldId="278"/>
            <ac:spMk id="1097" creationId="{8410DADA-3620-F76C-284A-ED3C5538039D}"/>
          </ac:spMkLst>
        </pc:spChg>
        <pc:spChg chg="add mod">
          <ac:chgData name="Akshay Chikhalkar" userId="075399a4-218a-4888-b84c-24b7c4105c1f" providerId="ADAL" clId="{304961C1-F031-4B49-9A51-54FEFEEC5802}" dt="2023-06-11T18:34:49.457" v="4293" actId="1035"/>
          <ac:spMkLst>
            <pc:docMk/>
            <pc:sldMk cId="373890117" sldId="278"/>
            <ac:spMk id="1098" creationId="{659582D8-2D58-F60C-FB56-14D8FD90420F}"/>
          </ac:spMkLst>
        </pc:spChg>
        <pc:spChg chg="add mod">
          <ac:chgData name="Akshay Chikhalkar" userId="075399a4-218a-4888-b84c-24b7c4105c1f" providerId="ADAL" clId="{304961C1-F031-4B49-9A51-54FEFEEC5802}" dt="2023-06-11T18:34:49.457" v="4293" actId="1035"/>
          <ac:spMkLst>
            <pc:docMk/>
            <pc:sldMk cId="373890117" sldId="278"/>
            <ac:spMk id="1099" creationId="{0A7FE26C-F61C-E25D-0138-1F64C7D20BDA}"/>
          </ac:spMkLst>
        </pc:spChg>
        <pc:spChg chg="add mod">
          <ac:chgData name="Akshay Chikhalkar" userId="075399a4-218a-4888-b84c-24b7c4105c1f" providerId="ADAL" clId="{304961C1-F031-4B49-9A51-54FEFEEC5802}" dt="2023-06-11T18:34:49.457" v="4293" actId="1035"/>
          <ac:spMkLst>
            <pc:docMk/>
            <pc:sldMk cId="373890117" sldId="278"/>
            <ac:spMk id="1100" creationId="{07B0E9CC-90D6-72BA-F3C4-DA2F4E08C366}"/>
          </ac:spMkLst>
        </pc:spChg>
        <pc:spChg chg="add mod">
          <ac:chgData name="Akshay Chikhalkar" userId="075399a4-218a-4888-b84c-24b7c4105c1f" providerId="ADAL" clId="{304961C1-F031-4B49-9A51-54FEFEEC5802}" dt="2023-06-11T18:34:49.457" v="4293" actId="1035"/>
          <ac:spMkLst>
            <pc:docMk/>
            <pc:sldMk cId="373890117" sldId="278"/>
            <ac:spMk id="1101" creationId="{67646B68-2894-D51F-EFD4-B403B5D784A5}"/>
          </ac:spMkLst>
        </pc:spChg>
        <pc:spChg chg="add del mod">
          <ac:chgData name="Akshay Chikhalkar" userId="075399a4-218a-4888-b84c-24b7c4105c1f" providerId="ADAL" clId="{304961C1-F031-4B49-9A51-54FEFEEC5802}" dt="2023-06-10T14:42:38.099" v="2049" actId="478"/>
          <ac:spMkLst>
            <pc:docMk/>
            <pc:sldMk cId="373890117" sldId="278"/>
            <ac:spMk id="1102" creationId="{2579B9CD-2DAF-AED8-327A-E0BE15C01E0A}"/>
          </ac:spMkLst>
        </pc:spChg>
        <pc:spChg chg="add mod topLvl">
          <ac:chgData name="Akshay Chikhalkar" userId="075399a4-218a-4888-b84c-24b7c4105c1f" providerId="ADAL" clId="{304961C1-F031-4B49-9A51-54FEFEEC5802}" dt="2023-08-07T14:58:56.658" v="6020" actId="478"/>
          <ac:spMkLst>
            <pc:docMk/>
            <pc:sldMk cId="373890117" sldId="278"/>
            <ac:spMk id="1150" creationId="{E406E7C2-5530-D80C-EC5D-8E1C9B0ECF5E}"/>
          </ac:spMkLst>
        </pc:spChg>
        <pc:spChg chg="add mod">
          <ac:chgData name="Akshay Chikhalkar" userId="075399a4-218a-4888-b84c-24b7c4105c1f" providerId="ADAL" clId="{304961C1-F031-4B49-9A51-54FEFEEC5802}" dt="2023-08-07T14:58:56.658" v="6020" actId="478"/>
          <ac:spMkLst>
            <pc:docMk/>
            <pc:sldMk cId="373890117" sldId="278"/>
            <ac:spMk id="1158" creationId="{A2BF56AC-3DBC-C84C-934F-349A6EA113F0}"/>
          </ac:spMkLst>
        </pc:spChg>
        <pc:spChg chg="add mod">
          <ac:chgData name="Akshay Chikhalkar" userId="075399a4-218a-4888-b84c-24b7c4105c1f" providerId="ADAL" clId="{304961C1-F031-4B49-9A51-54FEFEEC5802}" dt="2023-08-07T14:58:56.658" v="6020" actId="478"/>
          <ac:spMkLst>
            <pc:docMk/>
            <pc:sldMk cId="373890117" sldId="278"/>
            <ac:spMk id="1159" creationId="{8ABFACDD-F09D-8713-5F39-D2F190830CD3}"/>
          </ac:spMkLst>
        </pc:spChg>
        <pc:spChg chg="mod">
          <ac:chgData name="Akshay Chikhalkar" userId="075399a4-218a-4888-b84c-24b7c4105c1f" providerId="ADAL" clId="{304961C1-F031-4B49-9A51-54FEFEEC5802}" dt="2023-06-11T15:16:46.283" v="2820" actId="571"/>
          <ac:spMkLst>
            <pc:docMk/>
            <pc:sldMk cId="373890117" sldId="278"/>
            <ac:spMk id="1171" creationId="{BB00DCED-0628-92BD-3B7A-362E145F7572}"/>
          </ac:spMkLst>
        </pc:spChg>
        <pc:spChg chg="mod">
          <ac:chgData name="Akshay Chikhalkar" userId="075399a4-218a-4888-b84c-24b7c4105c1f" providerId="ADAL" clId="{304961C1-F031-4B49-9A51-54FEFEEC5802}" dt="2023-06-11T15:16:46.283" v="2820" actId="571"/>
          <ac:spMkLst>
            <pc:docMk/>
            <pc:sldMk cId="373890117" sldId="278"/>
            <ac:spMk id="1177" creationId="{A11C4055-8BE3-187C-8C38-E90EDEEE014E}"/>
          </ac:spMkLst>
        </pc:spChg>
        <pc:spChg chg="mod">
          <ac:chgData name="Akshay Chikhalkar" userId="075399a4-218a-4888-b84c-24b7c4105c1f" providerId="ADAL" clId="{304961C1-F031-4B49-9A51-54FEFEEC5802}" dt="2023-06-11T15:16:46.283" v="2820" actId="571"/>
          <ac:spMkLst>
            <pc:docMk/>
            <pc:sldMk cId="373890117" sldId="278"/>
            <ac:spMk id="1178" creationId="{CAD87828-A781-0785-8A32-9B0AC7A3DB5C}"/>
          </ac:spMkLst>
        </pc:spChg>
        <pc:spChg chg="mod">
          <ac:chgData name="Akshay Chikhalkar" userId="075399a4-218a-4888-b84c-24b7c4105c1f" providerId="ADAL" clId="{304961C1-F031-4B49-9A51-54FEFEEC5802}" dt="2023-06-11T15:16:46.283" v="2820" actId="571"/>
          <ac:spMkLst>
            <pc:docMk/>
            <pc:sldMk cId="373890117" sldId="278"/>
            <ac:spMk id="1180" creationId="{9932D4C6-3321-17E6-6531-16A5C5862E21}"/>
          </ac:spMkLst>
        </pc:spChg>
        <pc:spChg chg="mod">
          <ac:chgData name="Akshay Chikhalkar" userId="075399a4-218a-4888-b84c-24b7c4105c1f" providerId="ADAL" clId="{304961C1-F031-4B49-9A51-54FEFEEC5802}" dt="2023-06-11T15:16:46.283" v="2820" actId="571"/>
          <ac:spMkLst>
            <pc:docMk/>
            <pc:sldMk cId="373890117" sldId="278"/>
            <ac:spMk id="1181" creationId="{B773F164-B2A4-BCB5-557A-734C921AFC83}"/>
          </ac:spMkLst>
        </pc:spChg>
        <pc:spChg chg="mod">
          <ac:chgData name="Akshay Chikhalkar" userId="075399a4-218a-4888-b84c-24b7c4105c1f" providerId="ADAL" clId="{304961C1-F031-4B49-9A51-54FEFEEC5802}" dt="2023-06-11T15:16:46.283" v="2820" actId="571"/>
          <ac:spMkLst>
            <pc:docMk/>
            <pc:sldMk cId="373890117" sldId="278"/>
            <ac:spMk id="1182" creationId="{BDD35D88-D956-76ED-FC6E-034CDE66DCE5}"/>
          </ac:spMkLst>
        </pc:spChg>
        <pc:spChg chg="mod">
          <ac:chgData name="Akshay Chikhalkar" userId="075399a4-218a-4888-b84c-24b7c4105c1f" providerId="ADAL" clId="{304961C1-F031-4B49-9A51-54FEFEEC5802}" dt="2023-06-11T15:16:46.283" v="2820" actId="571"/>
          <ac:spMkLst>
            <pc:docMk/>
            <pc:sldMk cId="373890117" sldId="278"/>
            <ac:spMk id="1183" creationId="{D8263A05-C6C9-2A68-C59E-4FC3F3FFC2C8}"/>
          </ac:spMkLst>
        </pc:spChg>
        <pc:spChg chg="mod">
          <ac:chgData name="Akshay Chikhalkar" userId="075399a4-218a-4888-b84c-24b7c4105c1f" providerId="ADAL" clId="{304961C1-F031-4B49-9A51-54FEFEEC5802}" dt="2023-06-11T15:16:46.283" v="2820" actId="571"/>
          <ac:spMkLst>
            <pc:docMk/>
            <pc:sldMk cId="373890117" sldId="278"/>
            <ac:spMk id="1184" creationId="{0183CA16-9260-6564-5576-7C2C54B8BD86}"/>
          </ac:spMkLst>
        </pc:spChg>
        <pc:spChg chg="mod">
          <ac:chgData name="Akshay Chikhalkar" userId="075399a4-218a-4888-b84c-24b7c4105c1f" providerId="ADAL" clId="{304961C1-F031-4B49-9A51-54FEFEEC5802}" dt="2023-06-11T15:16:46.283" v="2820" actId="571"/>
          <ac:spMkLst>
            <pc:docMk/>
            <pc:sldMk cId="373890117" sldId="278"/>
            <ac:spMk id="1185" creationId="{2483A9CE-C9C9-71D0-D5E3-C0C275631316}"/>
          </ac:spMkLst>
        </pc:spChg>
        <pc:spChg chg="mod">
          <ac:chgData name="Akshay Chikhalkar" userId="075399a4-218a-4888-b84c-24b7c4105c1f" providerId="ADAL" clId="{304961C1-F031-4B49-9A51-54FEFEEC5802}" dt="2023-06-11T15:16:46.283" v="2820" actId="571"/>
          <ac:spMkLst>
            <pc:docMk/>
            <pc:sldMk cId="373890117" sldId="278"/>
            <ac:spMk id="1186" creationId="{8296C5A2-AC55-6226-95EF-B096B0548FDD}"/>
          </ac:spMkLst>
        </pc:spChg>
        <pc:spChg chg="mod">
          <ac:chgData name="Akshay Chikhalkar" userId="075399a4-218a-4888-b84c-24b7c4105c1f" providerId="ADAL" clId="{304961C1-F031-4B49-9A51-54FEFEEC5802}" dt="2023-06-11T15:16:46.283" v="2820" actId="571"/>
          <ac:spMkLst>
            <pc:docMk/>
            <pc:sldMk cId="373890117" sldId="278"/>
            <ac:spMk id="1192" creationId="{C0A5F8CA-E694-6980-75AE-830B8F0E0D1D}"/>
          </ac:spMkLst>
        </pc:spChg>
        <pc:spChg chg="mod">
          <ac:chgData name="Akshay Chikhalkar" userId="075399a4-218a-4888-b84c-24b7c4105c1f" providerId="ADAL" clId="{304961C1-F031-4B49-9A51-54FEFEEC5802}" dt="2023-06-11T15:16:46.283" v="2820" actId="571"/>
          <ac:spMkLst>
            <pc:docMk/>
            <pc:sldMk cId="373890117" sldId="278"/>
            <ac:spMk id="1196" creationId="{7B70EEA2-0AF2-785E-BB29-8670C87B5560}"/>
          </ac:spMkLst>
        </pc:spChg>
        <pc:spChg chg="mod">
          <ac:chgData name="Akshay Chikhalkar" userId="075399a4-218a-4888-b84c-24b7c4105c1f" providerId="ADAL" clId="{304961C1-F031-4B49-9A51-54FEFEEC5802}" dt="2023-06-11T15:16:46.283" v="2820" actId="571"/>
          <ac:spMkLst>
            <pc:docMk/>
            <pc:sldMk cId="373890117" sldId="278"/>
            <ac:spMk id="1197" creationId="{B157B2AE-01AE-43D2-49B2-E63DA2407735}"/>
          </ac:spMkLst>
        </pc:spChg>
        <pc:spChg chg="mod">
          <ac:chgData name="Akshay Chikhalkar" userId="075399a4-218a-4888-b84c-24b7c4105c1f" providerId="ADAL" clId="{304961C1-F031-4B49-9A51-54FEFEEC5802}" dt="2023-06-11T15:16:46.283" v="2820" actId="571"/>
          <ac:spMkLst>
            <pc:docMk/>
            <pc:sldMk cId="373890117" sldId="278"/>
            <ac:spMk id="1198" creationId="{216632FC-2B17-9EEF-CEBB-226E725D54C6}"/>
          </ac:spMkLst>
        </pc:spChg>
        <pc:spChg chg="mod">
          <ac:chgData name="Akshay Chikhalkar" userId="075399a4-218a-4888-b84c-24b7c4105c1f" providerId="ADAL" clId="{304961C1-F031-4B49-9A51-54FEFEEC5802}" dt="2023-06-11T15:16:46.283" v="2820" actId="571"/>
          <ac:spMkLst>
            <pc:docMk/>
            <pc:sldMk cId="373890117" sldId="278"/>
            <ac:spMk id="1199" creationId="{65D2A7BF-045A-77FA-5DCB-F967FAFF4DF8}"/>
          </ac:spMkLst>
        </pc:spChg>
        <pc:spChg chg="mod">
          <ac:chgData name="Akshay Chikhalkar" userId="075399a4-218a-4888-b84c-24b7c4105c1f" providerId="ADAL" clId="{304961C1-F031-4B49-9A51-54FEFEEC5802}" dt="2023-06-11T15:16:46.283" v="2820" actId="571"/>
          <ac:spMkLst>
            <pc:docMk/>
            <pc:sldMk cId="373890117" sldId="278"/>
            <ac:spMk id="1203" creationId="{5DE229C6-8A85-A1C3-0576-320447317623}"/>
          </ac:spMkLst>
        </pc:spChg>
        <pc:spChg chg="mod">
          <ac:chgData name="Akshay Chikhalkar" userId="075399a4-218a-4888-b84c-24b7c4105c1f" providerId="ADAL" clId="{304961C1-F031-4B49-9A51-54FEFEEC5802}" dt="2023-06-11T15:16:46.283" v="2820" actId="571"/>
          <ac:spMkLst>
            <pc:docMk/>
            <pc:sldMk cId="373890117" sldId="278"/>
            <ac:spMk id="1204" creationId="{1B734AD8-3E2C-1F04-63C6-EB2EF9A23B65}"/>
          </ac:spMkLst>
        </pc:spChg>
        <pc:spChg chg="mod">
          <ac:chgData name="Akshay Chikhalkar" userId="075399a4-218a-4888-b84c-24b7c4105c1f" providerId="ADAL" clId="{304961C1-F031-4B49-9A51-54FEFEEC5802}" dt="2023-06-11T15:16:46.283" v="2820" actId="571"/>
          <ac:spMkLst>
            <pc:docMk/>
            <pc:sldMk cId="373890117" sldId="278"/>
            <ac:spMk id="1205" creationId="{1559568F-A1CA-CF21-2B16-C6DD5D266A07}"/>
          </ac:spMkLst>
        </pc:spChg>
        <pc:spChg chg="mod">
          <ac:chgData name="Akshay Chikhalkar" userId="075399a4-218a-4888-b84c-24b7c4105c1f" providerId="ADAL" clId="{304961C1-F031-4B49-9A51-54FEFEEC5802}" dt="2023-06-11T15:16:46.283" v="2820" actId="571"/>
          <ac:spMkLst>
            <pc:docMk/>
            <pc:sldMk cId="373890117" sldId="278"/>
            <ac:spMk id="1206" creationId="{3435692F-EC0D-D7AE-EB06-963F8E67E4FB}"/>
          </ac:spMkLst>
        </pc:spChg>
        <pc:spChg chg="mod">
          <ac:chgData name="Akshay Chikhalkar" userId="075399a4-218a-4888-b84c-24b7c4105c1f" providerId="ADAL" clId="{304961C1-F031-4B49-9A51-54FEFEEC5802}" dt="2023-06-11T15:16:46.283" v="2820" actId="571"/>
          <ac:spMkLst>
            <pc:docMk/>
            <pc:sldMk cId="373890117" sldId="278"/>
            <ac:spMk id="1208" creationId="{BC54B85D-C5CD-988B-4682-6FC9491E858D}"/>
          </ac:spMkLst>
        </pc:spChg>
        <pc:spChg chg="mod">
          <ac:chgData name="Akshay Chikhalkar" userId="075399a4-218a-4888-b84c-24b7c4105c1f" providerId="ADAL" clId="{304961C1-F031-4B49-9A51-54FEFEEC5802}" dt="2023-06-11T15:16:46.283" v="2820" actId="571"/>
          <ac:spMkLst>
            <pc:docMk/>
            <pc:sldMk cId="373890117" sldId="278"/>
            <ac:spMk id="1209" creationId="{57EC0EB8-9C50-28A9-A766-E309E6AA9C65}"/>
          </ac:spMkLst>
        </pc:spChg>
        <pc:spChg chg="add mod topLvl">
          <ac:chgData name="Akshay Chikhalkar" userId="075399a4-218a-4888-b84c-24b7c4105c1f" providerId="ADAL" clId="{304961C1-F031-4B49-9A51-54FEFEEC5802}" dt="2023-08-07T15:13:51.034" v="6135" actId="14100"/>
          <ac:spMkLst>
            <pc:docMk/>
            <pc:sldMk cId="373890117" sldId="278"/>
            <ac:spMk id="1218" creationId="{7B3E2947-8198-EF14-B989-C3F8D7C96BF2}"/>
          </ac:spMkLst>
        </pc:spChg>
        <pc:grpChg chg="add mod">
          <ac:chgData name="Akshay Chikhalkar" userId="075399a4-218a-4888-b84c-24b7c4105c1f" providerId="ADAL" clId="{304961C1-F031-4B49-9A51-54FEFEEC5802}" dt="2023-07-25T09:11:43.585" v="5787" actId="571"/>
          <ac:grpSpMkLst>
            <pc:docMk/>
            <pc:sldMk cId="373890117" sldId="278"/>
            <ac:grpSpMk id="12" creationId="{A96C85C0-D1EA-9AA3-CF3D-A0E650CFE717}"/>
          </ac:grpSpMkLst>
        </pc:grpChg>
        <pc:grpChg chg="add mod topLvl">
          <ac:chgData name="Akshay Chikhalkar" userId="075399a4-218a-4888-b84c-24b7c4105c1f" providerId="ADAL" clId="{304961C1-F031-4B49-9A51-54FEFEEC5802}" dt="2023-08-07T14:58:56.658" v="6020" actId="478"/>
          <ac:grpSpMkLst>
            <pc:docMk/>
            <pc:sldMk cId="373890117" sldId="278"/>
            <ac:grpSpMk id="20" creationId="{74CA2B6F-2B6F-14F4-9144-5BD9EA49BEBA}"/>
          </ac:grpSpMkLst>
        </pc:grpChg>
        <pc:grpChg chg="mod">
          <ac:chgData name="Akshay Chikhalkar" userId="075399a4-218a-4888-b84c-24b7c4105c1f" providerId="ADAL" clId="{304961C1-F031-4B49-9A51-54FEFEEC5802}" dt="2023-07-25T09:11:43.585" v="5787" actId="571"/>
          <ac:grpSpMkLst>
            <pc:docMk/>
            <pc:sldMk cId="373890117" sldId="278"/>
            <ac:grpSpMk id="22" creationId="{4B4B6ACD-C434-CE07-5C89-9D692A64A51F}"/>
          </ac:grpSpMkLst>
        </pc:grpChg>
        <pc:grpChg chg="mod">
          <ac:chgData name="Akshay Chikhalkar" userId="075399a4-218a-4888-b84c-24b7c4105c1f" providerId="ADAL" clId="{304961C1-F031-4B49-9A51-54FEFEEC5802}" dt="2023-07-25T09:11:43.585" v="5787" actId="571"/>
          <ac:grpSpMkLst>
            <pc:docMk/>
            <pc:sldMk cId="373890117" sldId="278"/>
            <ac:grpSpMk id="25" creationId="{435F2205-3136-AAA4-6B59-06EC03DF47CC}"/>
          </ac:grpSpMkLst>
        </pc:grpChg>
        <pc:grpChg chg="mod">
          <ac:chgData name="Akshay Chikhalkar" userId="075399a4-218a-4888-b84c-24b7c4105c1f" providerId="ADAL" clId="{304961C1-F031-4B49-9A51-54FEFEEC5802}" dt="2023-07-25T09:11:43.585" v="5787" actId="571"/>
          <ac:grpSpMkLst>
            <pc:docMk/>
            <pc:sldMk cId="373890117" sldId="278"/>
            <ac:grpSpMk id="26" creationId="{069242C7-880A-0155-F155-4383E90FE719}"/>
          </ac:grpSpMkLst>
        </pc:grpChg>
        <pc:grpChg chg="add del mod topLvl">
          <ac:chgData name="Akshay Chikhalkar" userId="075399a4-218a-4888-b84c-24b7c4105c1f" providerId="ADAL" clId="{304961C1-F031-4B49-9A51-54FEFEEC5802}" dt="2023-07-25T11:12:20.479" v="6004" actId="165"/>
          <ac:grpSpMkLst>
            <pc:docMk/>
            <pc:sldMk cId="373890117" sldId="278"/>
            <ac:grpSpMk id="37" creationId="{CB15CE0B-1161-EAB5-1D4C-2E80BD143CFE}"/>
          </ac:grpSpMkLst>
        </pc:grpChg>
        <pc:grpChg chg="add mod">
          <ac:chgData name="Akshay Chikhalkar" userId="075399a4-218a-4888-b84c-24b7c4105c1f" providerId="ADAL" clId="{304961C1-F031-4B49-9A51-54FEFEEC5802}" dt="2023-06-11T18:34:49.457" v="4293" actId="1035"/>
          <ac:grpSpMkLst>
            <pc:docMk/>
            <pc:sldMk cId="373890117" sldId="278"/>
            <ac:grpSpMk id="39" creationId="{5C2D0CA4-7C95-7F3E-4720-62CBFDAC9873}"/>
          </ac:grpSpMkLst>
        </pc:grpChg>
        <pc:grpChg chg="add mod">
          <ac:chgData name="Akshay Chikhalkar" userId="075399a4-218a-4888-b84c-24b7c4105c1f" providerId="ADAL" clId="{304961C1-F031-4B49-9A51-54FEFEEC5802}" dt="2023-07-25T09:12:50.311" v="5821" actId="571"/>
          <ac:grpSpMkLst>
            <pc:docMk/>
            <pc:sldMk cId="373890117" sldId="278"/>
            <ac:grpSpMk id="60" creationId="{E1A69158-B4BD-62AF-DE88-4088D76AEA21}"/>
          </ac:grpSpMkLst>
        </pc:grpChg>
        <pc:grpChg chg="mod">
          <ac:chgData name="Akshay Chikhalkar" userId="075399a4-218a-4888-b84c-24b7c4105c1f" providerId="ADAL" clId="{304961C1-F031-4B49-9A51-54FEFEEC5802}" dt="2023-07-25T09:12:50.311" v="5821" actId="571"/>
          <ac:grpSpMkLst>
            <pc:docMk/>
            <pc:sldMk cId="373890117" sldId="278"/>
            <ac:grpSpMk id="63" creationId="{7098DDFA-8FF6-1C04-39EB-664F9C81C001}"/>
          </ac:grpSpMkLst>
        </pc:grpChg>
        <pc:grpChg chg="mod">
          <ac:chgData name="Akshay Chikhalkar" userId="075399a4-218a-4888-b84c-24b7c4105c1f" providerId="ADAL" clId="{304961C1-F031-4B49-9A51-54FEFEEC5802}" dt="2023-07-25T09:12:50.311" v="5821" actId="571"/>
          <ac:grpSpMkLst>
            <pc:docMk/>
            <pc:sldMk cId="373890117" sldId="278"/>
            <ac:grpSpMk id="1025" creationId="{68377F43-A870-F2E6-1882-CC183F7E6D05}"/>
          </ac:grpSpMkLst>
        </pc:grpChg>
        <pc:grpChg chg="mod">
          <ac:chgData name="Akshay Chikhalkar" userId="075399a4-218a-4888-b84c-24b7c4105c1f" providerId="ADAL" clId="{304961C1-F031-4B49-9A51-54FEFEEC5802}" dt="2023-07-25T09:12:50.311" v="5821" actId="571"/>
          <ac:grpSpMkLst>
            <pc:docMk/>
            <pc:sldMk cId="373890117" sldId="278"/>
            <ac:grpSpMk id="1026" creationId="{F2C2F0EE-9CBB-B103-1BAA-C133A3B7CACC}"/>
          </ac:grpSpMkLst>
        </pc:grpChg>
        <pc:grpChg chg="add mod topLvl">
          <ac:chgData name="Akshay Chikhalkar" userId="075399a4-218a-4888-b84c-24b7c4105c1f" providerId="ADAL" clId="{304961C1-F031-4B49-9A51-54FEFEEC5802}" dt="2023-08-07T14:58:56.658" v="6020" actId="478"/>
          <ac:grpSpMkLst>
            <pc:docMk/>
            <pc:sldMk cId="373890117" sldId="278"/>
            <ac:grpSpMk id="1047" creationId="{017C1FCA-1860-DA29-BF0C-98A1D7E94EC3}"/>
          </ac:grpSpMkLst>
        </pc:grpChg>
        <pc:grpChg chg="add mod topLvl">
          <ac:chgData name="Akshay Chikhalkar" userId="075399a4-218a-4888-b84c-24b7c4105c1f" providerId="ADAL" clId="{304961C1-F031-4B49-9A51-54FEFEEC5802}" dt="2023-08-07T14:58:56.658" v="6020" actId="478"/>
          <ac:grpSpMkLst>
            <pc:docMk/>
            <pc:sldMk cId="373890117" sldId="278"/>
            <ac:grpSpMk id="1048" creationId="{DE0481E3-750D-2CC2-6E5E-EE0117FA5FD0}"/>
          </ac:grpSpMkLst>
        </pc:grpChg>
        <pc:grpChg chg="add del mod topLvl">
          <ac:chgData name="Akshay Chikhalkar" userId="075399a4-218a-4888-b84c-24b7c4105c1f" providerId="ADAL" clId="{304961C1-F031-4B49-9A51-54FEFEEC5802}" dt="2023-06-11T15:20:32.422" v="2860" actId="165"/>
          <ac:grpSpMkLst>
            <pc:docMk/>
            <pc:sldMk cId="373890117" sldId="278"/>
            <ac:grpSpMk id="1049" creationId="{16B0748C-6352-9C3E-D953-61889F24D20D}"/>
          </ac:grpSpMkLst>
        </pc:grpChg>
        <pc:grpChg chg="add del mod topLvl">
          <ac:chgData name="Akshay Chikhalkar" userId="075399a4-218a-4888-b84c-24b7c4105c1f" providerId="ADAL" clId="{304961C1-F031-4B49-9A51-54FEFEEC5802}" dt="2023-06-11T15:20:48.561" v="2862" actId="165"/>
          <ac:grpSpMkLst>
            <pc:docMk/>
            <pc:sldMk cId="373890117" sldId="278"/>
            <ac:grpSpMk id="1050" creationId="{93874D8B-17A9-2B42-1A1C-520694F78060}"/>
          </ac:grpSpMkLst>
        </pc:grpChg>
        <pc:grpChg chg="add del mod">
          <ac:chgData name="Akshay Chikhalkar" userId="075399a4-218a-4888-b84c-24b7c4105c1f" providerId="ADAL" clId="{304961C1-F031-4B49-9A51-54FEFEEC5802}" dt="2023-06-10T14:29:13.321" v="1931" actId="164"/>
          <ac:grpSpMkLst>
            <pc:docMk/>
            <pc:sldMk cId="373890117" sldId="278"/>
            <ac:grpSpMk id="1054" creationId="{00980E5D-656C-10A9-05B7-647694A1B60A}"/>
          </ac:grpSpMkLst>
        </pc:grpChg>
        <pc:grpChg chg="add del mod topLvl">
          <ac:chgData name="Akshay Chikhalkar" userId="075399a4-218a-4888-b84c-24b7c4105c1f" providerId="ADAL" clId="{304961C1-F031-4B49-9A51-54FEFEEC5802}" dt="2023-06-11T15:20:40.937" v="2861" actId="165"/>
          <ac:grpSpMkLst>
            <pc:docMk/>
            <pc:sldMk cId="373890117" sldId="278"/>
            <ac:grpSpMk id="1055" creationId="{2B66FA45-012F-4F00-41ED-46F74E083B04}"/>
          </ac:grpSpMkLst>
        </pc:grpChg>
        <pc:grpChg chg="add del mod topLvl">
          <ac:chgData name="Akshay Chikhalkar" userId="075399a4-218a-4888-b84c-24b7c4105c1f" providerId="ADAL" clId="{304961C1-F031-4B49-9A51-54FEFEEC5802}" dt="2023-06-11T15:20:32.422" v="2860" actId="165"/>
          <ac:grpSpMkLst>
            <pc:docMk/>
            <pc:sldMk cId="373890117" sldId="278"/>
            <ac:grpSpMk id="1056" creationId="{C4202DB8-54E2-E982-0A1B-943BC47811A7}"/>
          </ac:grpSpMkLst>
        </pc:grpChg>
        <pc:grpChg chg="add del mod topLvl">
          <ac:chgData name="Akshay Chikhalkar" userId="075399a4-218a-4888-b84c-24b7c4105c1f" providerId="ADAL" clId="{304961C1-F031-4B49-9A51-54FEFEEC5802}" dt="2023-06-11T15:20:24.036" v="2859" actId="165"/>
          <ac:grpSpMkLst>
            <pc:docMk/>
            <pc:sldMk cId="373890117" sldId="278"/>
            <ac:grpSpMk id="1057" creationId="{34153D5F-D3D5-050F-3030-2959F688A7C7}"/>
          </ac:grpSpMkLst>
        </pc:grpChg>
        <pc:grpChg chg="add mod topLvl">
          <ac:chgData name="Akshay Chikhalkar" userId="075399a4-218a-4888-b84c-24b7c4105c1f" providerId="ADAL" clId="{304961C1-F031-4B49-9A51-54FEFEEC5802}" dt="2023-08-07T14:58:56.658" v="6020" actId="478"/>
          <ac:grpSpMkLst>
            <pc:docMk/>
            <pc:sldMk cId="373890117" sldId="278"/>
            <ac:grpSpMk id="1078" creationId="{69DFDCF2-36EC-4443-41B4-915AF172BC71}"/>
          </ac:grpSpMkLst>
        </pc:grpChg>
        <pc:grpChg chg="add del">
          <ac:chgData name="Akshay Chikhalkar" userId="075399a4-218a-4888-b84c-24b7c4105c1f" providerId="ADAL" clId="{304961C1-F031-4B49-9A51-54FEFEEC5802}" dt="2023-07-25T09:24:47.487" v="5952" actId="164"/>
          <ac:grpSpMkLst>
            <pc:docMk/>
            <pc:sldMk cId="373890117" sldId="278"/>
            <ac:grpSpMk id="1079" creationId="{F34BBE06-3353-B63C-0ED8-207ADACB2BEF}"/>
          </ac:grpSpMkLst>
        </pc:grpChg>
        <pc:grpChg chg="add del mod">
          <ac:chgData name="Akshay Chikhalkar" userId="075399a4-218a-4888-b84c-24b7c4105c1f" providerId="ADAL" clId="{304961C1-F031-4B49-9A51-54FEFEEC5802}" dt="2023-08-07T14:58:56.658" v="6020" actId="478"/>
          <ac:grpSpMkLst>
            <pc:docMk/>
            <pc:sldMk cId="373890117" sldId="278"/>
            <ac:grpSpMk id="1082" creationId="{4C242625-1E88-D5B7-3C98-826F80B0634A}"/>
          </ac:grpSpMkLst>
        </pc:grpChg>
        <pc:grpChg chg="add mod topLvl">
          <ac:chgData name="Akshay Chikhalkar" userId="075399a4-218a-4888-b84c-24b7c4105c1f" providerId="ADAL" clId="{304961C1-F031-4B49-9A51-54FEFEEC5802}" dt="2023-06-11T18:34:49.457" v="4293" actId="1035"/>
          <ac:grpSpMkLst>
            <pc:docMk/>
            <pc:sldMk cId="373890117" sldId="278"/>
            <ac:grpSpMk id="1112" creationId="{EBFD60FC-922E-573F-F317-6049577FCAAC}"/>
          </ac:grpSpMkLst>
        </pc:grpChg>
        <pc:grpChg chg="add del mod topLvl">
          <ac:chgData name="Akshay Chikhalkar" userId="075399a4-218a-4888-b84c-24b7c4105c1f" providerId="ADAL" clId="{304961C1-F031-4B49-9A51-54FEFEEC5802}" dt="2023-06-11T15:20:15.370" v="2858" actId="165"/>
          <ac:grpSpMkLst>
            <pc:docMk/>
            <pc:sldMk cId="373890117" sldId="278"/>
            <ac:grpSpMk id="1151" creationId="{D221611A-CE0C-B038-A787-3FC460D18E85}"/>
          </ac:grpSpMkLst>
        </pc:grpChg>
        <pc:grpChg chg="add del mod">
          <ac:chgData name="Akshay Chikhalkar" userId="075399a4-218a-4888-b84c-24b7c4105c1f" providerId="ADAL" clId="{304961C1-F031-4B49-9A51-54FEFEEC5802}" dt="2023-06-11T15:20:03.422" v="2857" actId="165"/>
          <ac:grpSpMkLst>
            <pc:docMk/>
            <pc:sldMk cId="373890117" sldId="278"/>
            <ac:grpSpMk id="1160" creationId="{D6FF4D18-A6B7-4EC6-E009-C532E9FC6233}"/>
          </ac:grpSpMkLst>
        </pc:grpChg>
        <pc:grpChg chg="add del mod">
          <ac:chgData name="Akshay Chikhalkar" userId="075399a4-218a-4888-b84c-24b7c4105c1f" providerId="ADAL" clId="{304961C1-F031-4B49-9A51-54FEFEEC5802}" dt="2023-06-10T15:14:21.763" v="2608" actId="164"/>
          <ac:grpSpMkLst>
            <pc:docMk/>
            <pc:sldMk cId="373890117" sldId="278"/>
            <ac:grpSpMk id="1161" creationId="{3F07B8FF-09CD-91B6-DD8B-769320E74E4C}"/>
          </ac:grpSpMkLst>
        </pc:grpChg>
        <pc:grpChg chg="add del mod">
          <ac:chgData name="Akshay Chikhalkar" userId="075399a4-218a-4888-b84c-24b7c4105c1f" providerId="ADAL" clId="{304961C1-F031-4B49-9A51-54FEFEEC5802}" dt="2023-06-11T15:20:15.370" v="2858" actId="165"/>
          <ac:grpSpMkLst>
            <pc:docMk/>
            <pc:sldMk cId="373890117" sldId="278"/>
            <ac:grpSpMk id="1162" creationId="{40852A22-DFF5-0B8C-CE9C-819E8366B71C}"/>
          </ac:grpSpMkLst>
        </pc:grpChg>
        <pc:grpChg chg="add mod">
          <ac:chgData name="Akshay Chikhalkar" userId="075399a4-218a-4888-b84c-24b7c4105c1f" providerId="ADAL" clId="{304961C1-F031-4B49-9A51-54FEFEEC5802}" dt="2023-06-11T15:16:46.283" v="2820" actId="571"/>
          <ac:grpSpMkLst>
            <pc:docMk/>
            <pc:sldMk cId="373890117" sldId="278"/>
            <ac:grpSpMk id="1166" creationId="{B6878422-55BA-7B7E-1E5C-F7F905D3894F}"/>
          </ac:grpSpMkLst>
        </pc:grpChg>
        <pc:grpChg chg="mod">
          <ac:chgData name="Akshay Chikhalkar" userId="075399a4-218a-4888-b84c-24b7c4105c1f" providerId="ADAL" clId="{304961C1-F031-4B49-9A51-54FEFEEC5802}" dt="2023-06-11T15:16:46.283" v="2820" actId="571"/>
          <ac:grpSpMkLst>
            <pc:docMk/>
            <pc:sldMk cId="373890117" sldId="278"/>
            <ac:grpSpMk id="1168" creationId="{32EDA57F-A213-282D-12C5-BCF56B76B8A6}"/>
          </ac:grpSpMkLst>
        </pc:grpChg>
        <pc:grpChg chg="mod">
          <ac:chgData name="Akshay Chikhalkar" userId="075399a4-218a-4888-b84c-24b7c4105c1f" providerId="ADAL" clId="{304961C1-F031-4B49-9A51-54FEFEEC5802}" dt="2023-06-11T15:16:46.283" v="2820" actId="571"/>
          <ac:grpSpMkLst>
            <pc:docMk/>
            <pc:sldMk cId="373890117" sldId="278"/>
            <ac:grpSpMk id="1169" creationId="{B8637129-3D67-CCE6-CF8D-E93CE135FC8D}"/>
          </ac:grpSpMkLst>
        </pc:grpChg>
        <pc:grpChg chg="mod">
          <ac:chgData name="Akshay Chikhalkar" userId="075399a4-218a-4888-b84c-24b7c4105c1f" providerId="ADAL" clId="{304961C1-F031-4B49-9A51-54FEFEEC5802}" dt="2023-06-11T15:16:46.283" v="2820" actId="571"/>
          <ac:grpSpMkLst>
            <pc:docMk/>
            <pc:sldMk cId="373890117" sldId="278"/>
            <ac:grpSpMk id="1172" creationId="{AAD2FEFD-C1F4-15E1-5EC3-0707CC713F8F}"/>
          </ac:grpSpMkLst>
        </pc:grpChg>
        <pc:grpChg chg="mod">
          <ac:chgData name="Akshay Chikhalkar" userId="075399a4-218a-4888-b84c-24b7c4105c1f" providerId="ADAL" clId="{304961C1-F031-4B49-9A51-54FEFEEC5802}" dt="2023-06-11T15:16:46.283" v="2820" actId="571"/>
          <ac:grpSpMkLst>
            <pc:docMk/>
            <pc:sldMk cId="373890117" sldId="278"/>
            <ac:grpSpMk id="1173" creationId="{7C864D42-9D9A-DCD9-9306-9BFEEEFF8102}"/>
          </ac:grpSpMkLst>
        </pc:grpChg>
        <pc:grpChg chg="mod">
          <ac:chgData name="Akshay Chikhalkar" userId="075399a4-218a-4888-b84c-24b7c4105c1f" providerId="ADAL" clId="{304961C1-F031-4B49-9A51-54FEFEEC5802}" dt="2023-06-11T15:16:46.283" v="2820" actId="571"/>
          <ac:grpSpMkLst>
            <pc:docMk/>
            <pc:sldMk cId="373890117" sldId="278"/>
            <ac:grpSpMk id="1174" creationId="{33C51094-F036-945E-7DD5-B8AEDE49C28C}"/>
          </ac:grpSpMkLst>
        </pc:grpChg>
        <pc:grpChg chg="mod">
          <ac:chgData name="Akshay Chikhalkar" userId="075399a4-218a-4888-b84c-24b7c4105c1f" providerId="ADAL" clId="{304961C1-F031-4B49-9A51-54FEFEEC5802}" dt="2023-06-11T15:16:46.283" v="2820" actId="571"/>
          <ac:grpSpMkLst>
            <pc:docMk/>
            <pc:sldMk cId="373890117" sldId="278"/>
            <ac:grpSpMk id="1175" creationId="{C9BC1DF2-D5F6-FA3A-28A2-5D7EB0A0276E}"/>
          </ac:grpSpMkLst>
        </pc:grpChg>
        <pc:grpChg chg="mod">
          <ac:chgData name="Akshay Chikhalkar" userId="075399a4-218a-4888-b84c-24b7c4105c1f" providerId="ADAL" clId="{304961C1-F031-4B49-9A51-54FEFEEC5802}" dt="2023-06-11T15:16:46.283" v="2820" actId="571"/>
          <ac:grpSpMkLst>
            <pc:docMk/>
            <pc:sldMk cId="373890117" sldId="278"/>
            <ac:grpSpMk id="1179" creationId="{98994DF4-ED36-7210-62CA-033C2DD0929C}"/>
          </ac:grpSpMkLst>
        </pc:grpChg>
        <pc:grpChg chg="mod">
          <ac:chgData name="Akshay Chikhalkar" userId="075399a4-218a-4888-b84c-24b7c4105c1f" providerId="ADAL" clId="{304961C1-F031-4B49-9A51-54FEFEEC5802}" dt="2023-06-11T15:16:46.283" v="2820" actId="571"/>
          <ac:grpSpMkLst>
            <pc:docMk/>
            <pc:sldMk cId="373890117" sldId="278"/>
            <ac:grpSpMk id="1200" creationId="{4CC54048-9E29-C6C6-1CC6-7DA54FA935C7}"/>
          </ac:grpSpMkLst>
        </pc:grpChg>
        <pc:grpChg chg="mod">
          <ac:chgData name="Akshay Chikhalkar" userId="075399a4-218a-4888-b84c-24b7c4105c1f" providerId="ADAL" clId="{304961C1-F031-4B49-9A51-54FEFEEC5802}" dt="2023-06-11T15:16:46.283" v="2820" actId="571"/>
          <ac:grpSpMkLst>
            <pc:docMk/>
            <pc:sldMk cId="373890117" sldId="278"/>
            <ac:grpSpMk id="1201" creationId="{64C2D8FB-4AF2-7303-3459-7A26DC83C8F3}"/>
          </ac:grpSpMkLst>
        </pc:grpChg>
        <pc:picChg chg="mod">
          <ac:chgData name="Akshay Chikhalkar" userId="075399a4-218a-4888-b84c-24b7c4105c1f" providerId="ADAL" clId="{304961C1-F031-4B49-9A51-54FEFEEC5802}" dt="2023-07-25T09:11:43.585" v="5787" actId="571"/>
          <ac:picMkLst>
            <pc:docMk/>
            <pc:sldMk cId="373890117" sldId="278"/>
            <ac:picMk id="42" creationId="{CAA2AFD5-19A2-7CA5-C6E3-00092F3C35DB}"/>
          </ac:picMkLst>
        </pc:picChg>
        <pc:picChg chg="add del mod">
          <ac:chgData name="Akshay Chikhalkar" userId="075399a4-218a-4888-b84c-24b7c4105c1f" providerId="ADAL" clId="{304961C1-F031-4B49-9A51-54FEFEEC5802}" dt="2023-06-10T14:25:55.513" v="1911" actId="478"/>
          <ac:picMkLst>
            <pc:docMk/>
            <pc:sldMk cId="373890117" sldId="278"/>
            <ac:picMk id="1026" creationId="{0C983605-B570-58F2-43CF-9FD6AB46FCCC}"/>
          </ac:picMkLst>
        </pc:picChg>
        <pc:picChg chg="mod">
          <ac:chgData name="Akshay Chikhalkar" userId="075399a4-218a-4888-b84c-24b7c4105c1f" providerId="ADAL" clId="{304961C1-F031-4B49-9A51-54FEFEEC5802}" dt="2023-07-25T09:12:50.311" v="5821" actId="571"/>
          <ac:picMkLst>
            <pc:docMk/>
            <pc:sldMk cId="373890117" sldId="278"/>
            <ac:picMk id="1036" creationId="{C102E406-302C-0180-BE57-F69B28D189B9}"/>
          </ac:picMkLst>
        </pc:picChg>
        <pc:picChg chg="add del">
          <ac:chgData name="Akshay Chikhalkar" userId="075399a4-218a-4888-b84c-24b7c4105c1f" providerId="ADAL" clId="{304961C1-F031-4B49-9A51-54FEFEEC5802}" dt="2023-06-10T14:50:19.134" v="2110"/>
          <ac:picMkLst>
            <pc:docMk/>
            <pc:sldMk cId="373890117" sldId="278"/>
            <ac:picMk id="1113" creationId="{2E967DEA-6D54-0787-0B5A-41184BE629CA}"/>
          </ac:picMkLst>
        </pc:picChg>
        <pc:picChg chg="add del">
          <ac:chgData name="Akshay Chikhalkar" userId="075399a4-218a-4888-b84c-24b7c4105c1f" providerId="ADAL" clId="{304961C1-F031-4B49-9A51-54FEFEEC5802}" dt="2023-06-10T14:51:30.178" v="2112"/>
          <ac:picMkLst>
            <pc:docMk/>
            <pc:sldMk cId="373890117" sldId="278"/>
            <ac:picMk id="1114" creationId="{09DE85CE-9CA2-5FF9-36C3-E1593ED7201D}"/>
          </ac:picMkLst>
        </pc:picChg>
        <pc:picChg chg="add del">
          <ac:chgData name="Akshay Chikhalkar" userId="075399a4-218a-4888-b84c-24b7c4105c1f" providerId="ADAL" clId="{304961C1-F031-4B49-9A51-54FEFEEC5802}" dt="2023-06-10T14:52:39.488" v="2114"/>
          <ac:picMkLst>
            <pc:docMk/>
            <pc:sldMk cId="373890117" sldId="278"/>
            <ac:picMk id="1115" creationId="{47EC27BA-FD49-E71D-9285-D3B8EE0FCF93}"/>
          </ac:picMkLst>
        </pc:picChg>
        <pc:picChg chg="add del">
          <ac:chgData name="Akshay Chikhalkar" userId="075399a4-218a-4888-b84c-24b7c4105c1f" providerId="ADAL" clId="{304961C1-F031-4B49-9A51-54FEFEEC5802}" dt="2023-06-10T14:52:42.799" v="2116"/>
          <ac:picMkLst>
            <pc:docMk/>
            <pc:sldMk cId="373890117" sldId="278"/>
            <ac:picMk id="1116" creationId="{1A3C74AB-97B3-AE95-138A-7D7893621E81}"/>
          </ac:picMkLst>
        </pc:picChg>
        <pc:picChg chg="add del">
          <ac:chgData name="Akshay Chikhalkar" userId="075399a4-218a-4888-b84c-24b7c4105c1f" providerId="ADAL" clId="{304961C1-F031-4B49-9A51-54FEFEEC5802}" dt="2023-06-10T14:52:52.611" v="2118"/>
          <ac:picMkLst>
            <pc:docMk/>
            <pc:sldMk cId="373890117" sldId="278"/>
            <ac:picMk id="1117" creationId="{67247E5C-44F3-6861-3853-CF8A3D06CE45}"/>
          </ac:picMkLst>
        </pc:picChg>
        <pc:picChg chg="add del">
          <ac:chgData name="Akshay Chikhalkar" userId="075399a4-218a-4888-b84c-24b7c4105c1f" providerId="ADAL" clId="{304961C1-F031-4B49-9A51-54FEFEEC5802}" dt="2023-06-10T14:53:33.314" v="2120"/>
          <ac:picMkLst>
            <pc:docMk/>
            <pc:sldMk cId="373890117" sldId="278"/>
            <ac:picMk id="1118" creationId="{019D4186-BEBA-9A42-DAD9-6F4EF9FD07BB}"/>
          </ac:picMkLst>
        </pc:picChg>
        <pc:picChg chg="add del mod topLvl">
          <ac:chgData name="Akshay Chikhalkar" userId="075399a4-218a-4888-b84c-24b7c4105c1f" providerId="ADAL" clId="{304961C1-F031-4B49-9A51-54FEFEEC5802}" dt="2023-08-07T14:58:56.658" v="6020" actId="478"/>
          <ac:picMkLst>
            <pc:docMk/>
            <pc:sldMk cId="373890117" sldId="278"/>
            <ac:picMk id="1119" creationId="{416CF9EC-866A-F349-ADB1-2EED42A4E773}"/>
          </ac:picMkLst>
        </pc:picChg>
        <pc:picChg chg="add mod topLvl">
          <ac:chgData name="Akshay Chikhalkar" userId="075399a4-218a-4888-b84c-24b7c4105c1f" providerId="ADAL" clId="{304961C1-F031-4B49-9A51-54FEFEEC5802}" dt="2023-06-11T18:34:49.457" v="4293" actId="1035"/>
          <ac:picMkLst>
            <pc:docMk/>
            <pc:sldMk cId="373890117" sldId="278"/>
            <ac:picMk id="1120" creationId="{2C643751-0BDB-B8EB-4259-CC419F12672C}"/>
          </ac:picMkLst>
        </pc:picChg>
        <pc:picChg chg="mod">
          <ac:chgData name="Akshay Chikhalkar" userId="075399a4-218a-4888-b84c-24b7c4105c1f" providerId="ADAL" clId="{304961C1-F031-4B49-9A51-54FEFEEC5802}" dt="2023-06-11T15:16:46.283" v="2820" actId="571"/>
          <ac:picMkLst>
            <pc:docMk/>
            <pc:sldMk cId="373890117" sldId="278"/>
            <ac:picMk id="1170" creationId="{D50B3B3F-7780-56E9-2B29-4D6D8C5D086A}"/>
          </ac:picMkLst>
        </pc:picChg>
        <pc:cxnChg chg="add del">
          <ac:chgData name="Akshay Chikhalkar" userId="075399a4-218a-4888-b84c-24b7c4105c1f" providerId="ADAL" clId="{304961C1-F031-4B49-9A51-54FEFEEC5802}" dt="2023-08-07T14:46:31.094" v="6013" actId="478"/>
          <ac:cxnSpMkLst>
            <pc:docMk/>
            <pc:sldMk cId="373890117" sldId="278"/>
            <ac:cxnSpMk id="3" creationId="{22A12381-E4E7-C44B-2E0C-AF5A8E774619}"/>
          </ac:cxnSpMkLst>
        </pc:cxnChg>
        <pc:cxnChg chg="add mod">
          <ac:chgData name="Akshay Chikhalkar" userId="075399a4-218a-4888-b84c-24b7c4105c1f" providerId="ADAL" clId="{304961C1-F031-4B49-9A51-54FEFEEC5802}" dt="2023-08-07T14:58:56.658" v="6020" actId="478"/>
          <ac:cxnSpMkLst>
            <pc:docMk/>
            <pc:sldMk cId="373890117" sldId="278"/>
            <ac:cxnSpMk id="13" creationId="{9145E5A7-CC15-C924-5581-575EE6F6B366}"/>
          </ac:cxnSpMkLst>
        </pc:cxnChg>
        <pc:cxnChg chg="mod">
          <ac:chgData name="Akshay Chikhalkar" userId="075399a4-218a-4888-b84c-24b7c4105c1f" providerId="ADAL" clId="{304961C1-F031-4B49-9A51-54FEFEEC5802}" dt="2023-07-25T09:11:43.585" v="5787" actId="571"/>
          <ac:cxnSpMkLst>
            <pc:docMk/>
            <pc:sldMk cId="373890117" sldId="278"/>
            <ac:cxnSpMk id="14" creationId="{56D052DB-C1FC-F7AC-D93A-C9022BBF4B3F}"/>
          </ac:cxnSpMkLst>
        </pc:cxnChg>
        <pc:cxnChg chg="add mod">
          <ac:chgData name="Akshay Chikhalkar" userId="075399a4-218a-4888-b84c-24b7c4105c1f" providerId="ADAL" clId="{304961C1-F031-4B49-9A51-54FEFEEC5802}" dt="2023-08-07T14:58:56.658" v="6020" actId="478"/>
          <ac:cxnSpMkLst>
            <pc:docMk/>
            <pc:sldMk cId="373890117" sldId="278"/>
            <ac:cxnSpMk id="15" creationId="{5F6EED3A-CD04-73AD-A32A-09683A027953}"/>
          </ac:cxnSpMkLst>
        </pc:cxnChg>
        <pc:cxnChg chg="add del mod">
          <ac:chgData name="Akshay Chikhalkar" userId="075399a4-218a-4888-b84c-24b7c4105c1f" providerId="ADAL" clId="{304961C1-F031-4B49-9A51-54FEFEEC5802}" dt="2023-07-25T09:10:40.158" v="5737" actId="478"/>
          <ac:cxnSpMkLst>
            <pc:docMk/>
            <pc:sldMk cId="373890117" sldId="278"/>
            <ac:cxnSpMk id="31" creationId="{1BED28C3-569A-EDAD-F7AC-D9B0233112CB}"/>
          </ac:cxnSpMkLst>
        </pc:cxnChg>
        <pc:cxnChg chg="add del mod">
          <ac:chgData name="Akshay Chikhalkar" userId="075399a4-218a-4888-b84c-24b7c4105c1f" providerId="ADAL" clId="{304961C1-F031-4B49-9A51-54FEFEEC5802}" dt="2023-06-11T15:16:39.108" v="2818" actId="478"/>
          <ac:cxnSpMkLst>
            <pc:docMk/>
            <pc:sldMk cId="373890117" sldId="278"/>
            <ac:cxnSpMk id="32" creationId="{EFB730CD-0970-0D9F-A453-A2437909C5B0}"/>
          </ac:cxnSpMkLst>
        </pc:cxnChg>
        <pc:cxnChg chg="mod">
          <ac:chgData name="Akshay Chikhalkar" userId="075399a4-218a-4888-b84c-24b7c4105c1f" providerId="ADAL" clId="{304961C1-F031-4B49-9A51-54FEFEEC5802}" dt="2023-07-25T09:11:43.585" v="5787" actId="571"/>
          <ac:cxnSpMkLst>
            <pc:docMk/>
            <pc:sldMk cId="373890117" sldId="278"/>
            <ac:cxnSpMk id="34" creationId="{A2C4AD43-45A6-B788-784C-308B86890101}"/>
          </ac:cxnSpMkLst>
        </pc:cxnChg>
        <pc:cxnChg chg="add del mod">
          <ac:chgData name="Akshay Chikhalkar" userId="075399a4-218a-4888-b84c-24b7c4105c1f" providerId="ADAL" clId="{304961C1-F031-4B49-9A51-54FEFEEC5802}" dt="2023-07-25T09:09:02.045" v="5720" actId="478"/>
          <ac:cxnSpMkLst>
            <pc:docMk/>
            <pc:sldMk cId="373890117" sldId="278"/>
            <ac:cxnSpMk id="35" creationId="{2DAAC85E-6EDD-781F-3CF8-44AAA46838BD}"/>
          </ac:cxnSpMkLst>
        </pc:cxnChg>
        <pc:cxnChg chg="add del mod">
          <ac:chgData name="Akshay Chikhalkar" userId="075399a4-218a-4888-b84c-24b7c4105c1f" providerId="ADAL" clId="{304961C1-F031-4B49-9A51-54FEFEEC5802}" dt="2023-06-10T13:37:31.768" v="1811" actId="11529"/>
          <ac:cxnSpMkLst>
            <pc:docMk/>
            <pc:sldMk cId="373890117" sldId="278"/>
            <ac:cxnSpMk id="36" creationId="{245D78C6-FDE2-0AB4-8C96-FB4355F7A2F5}"/>
          </ac:cxnSpMkLst>
        </pc:cxnChg>
        <pc:cxnChg chg="add del mod topLvl">
          <ac:chgData name="Akshay Chikhalkar" userId="075399a4-218a-4888-b84c-24b7c4105c1f" providerId="ADAL" clId="{304961C1-F031-4B49-9A51-54FEFEEC5802}" dt="2023-06-11T15:24:14.854" v="2912" actId="478"/>
          <ac:cxnSpMkLst>
            <pc:docMk/>
            <pc:sldMk cId="373890117" sldId="278"/>
            <ac:cxnSpMk id="38" creationId="{77DDE200-62E0-25C4-E923-2B4E9FC2BCF0}"/>
          </ac:cxnSpMkLst>
        </pc:cxnChg>
        <pc:cxnChg chg="add del mod topLvl">
          <ac:chgData name="Akshay Chikhalkar" userId="075399a4-218a-4888-b84c-24b7c4105c1f" providerId="ADAL" clId="{304961C1-F031-4B49-9A51-54FEFEEC5802}" dt="2023-07-25T09:19:59.636" v="5914" actId="478"/>
          <ac:cxnSpMkLst>
            <pc:docMk/>
            <pc:sldMk cId="373890117" sldId="278"/>
            <ac:cxnSpMk id="40" creationId="{EBE8E470-94D4-8E95-9C9C-BAB99F093EC0}"/>
          </ac:cxnSpMkLst>
        </pc:cxnChg>
        <pc:cxnChg chg="mod">
          <ac:chgData name="Akshay Chikhalkar" userId="075399a4-218a-4888-b84c-24b7c4105c1f" providerId="ADAL" clId="{304961C1-F031-4B49-9A51-54FEFEEC5802}" dt="2023-07-25T09:11:43.585" v="5787" actId="571"/>
          <ac:cxnSpMkLst>
            <pc:docMk/>
            <pc:sldMk cId="373890117" sldId="278"/>
            <ac:cxnSpMk id="41" creationId="{5927ED49-F81C-A38D-0684-961042DE343F}"/>
          </ac:cxnSpMkLst>
        </pc:cxnChg>
        <pc:cxnChg chg="add del mod">
          <ac:chgData name="Akshay Chikhalkar" userId="075399a4-218a-4888-b84c-24b7c4105c1f" providerId="ADAL" clId="{304961C1-F031-4B49-9A51-54FEFEEC5802}" dt="2023-06-10T13:39:37.407" v="1817" actId="478"/>
          <ac:cxnSpMkLst>
            <pc:docMk/>
            <pc:sldMk cId="373890117" sldId="278"/>
            <ac:cxnSpMk id="43" creationId="{BE10283E-84F0-B18C-910E-9ED96A00D3E8}"/>
          </ac:cxnSpMkLst>
        </pc:cxnChg>
        <pc:cxnChg chg="add del mod topLvl">
          <ac:chgData name="Akshay Chikhalkar" userId="075399a4-218a-4888-b84c-24b7c4105c1f" providerId="ADAL" clId="{304961C1-F031-4B49-9A51-54FEFEEC5802}" dt="2023-06-11T17:52:33.104" v="3887" actId="478"/>
          <ac:cxnSpMkLst>
            <pc:docMk/>
            <pc:sldMk cId="373890117" sldId="278"/>
            <ac:cxnSpMk id="45" creationId="{44B6DFA6-5463-B621-4D51-1D573ACE1725}"/>
          </ac:cxnSpMkLst>
        </pc:cxnChg>
        <pc:cxnChg chg="mod">
          <ac:chgData name="Akshay Chikhalkar" userId="075399a4-218a-4888-b84c-24b7c4105c1f" providerId="ADAL" clId="{304961C1-F031-4B49-9A51-54FEFEEC5802}" dt="2023-07-25T09:11:43.585" v="5787" actId="571"/>
          <ac:cxnSpMkLst>
            <pc:docMk/>
            <pc:sldMk cId="373890117" sldId="278"/>
            <ac:cxnSpMk id="48" creationId="{45BDBE03-D0B9-6E04-063C-E1CD81997172}"/>
          </ac:cxnSpMkLst>
        </pc:cxnChg>
        <pc:cxnChg chg="add del mod topLvl">
          <ac:chgData name="Akshay Chikhalkar" userId="075399a4-218a-4888-b84c-24b7c4105c1f" providerId="ADAL" clId="{304961C1-F031-4B49-9A51-54FEFEEC5802}" dt="2023-06-11T16:33:15.080" v="3502" actId="478"/>
          <ac:cxnSpMkLst>
            <pc:docMk/>
            <pc:sldMk cId="373890117" sldId="278"/>
            <ac:cxnSpMk id="50" creationId="{D706350D-C31C-BB68-7139-B82497F07457}"/>
          </ac:cxnSpMkLst>
        </pc:cxnChg>
        <pc:cxnChg chg="add del mod topLvl">
          <ac:chgData name="Akshay Chikhalkar" userId="075399a4-218a-4888-b84c-24b7c4105c1f" providerId="ADAL" clId="{304961C1-F031-4B49-9A51-54FEFEEC5802}" dt="2023-07-25T09:08:58.762" v="5719" actId="478"/>
          <ac:cxnSpMkLst>
            <pc:docMk/>
            <pc:sldMk cId="373890117" sldId="278"/>
            <ac:cxnSpMk id="55" creationId="{F8B97AD1-26FA-A4B6-CD21-5ED94A4F748D}"/>
          </ac:cxnSpMkLst>
        </pc:cxnChg>
        <pc:cxnChg chg="mod">
          <ac:chgData name="Akshay Chikhalkar" userId="075399a4-218a-4888-b84c-24b7c4105c1f" providerId="ADAL" clId="{304961C1-F031-4B49-9A51-54FEFEEC5802}" dt="2023-07-25T09:11:43.585" v="5787" actId="571"/>
          <ac:cxnSpMkLst>
            <pc:docMk/>
            <pc:sldMk cId="373890117" sldId="278"/>
            <ac:cxnSpMk id="56" creationId="{E9247F1E-EA22-8275-F52A-4F5615003FC6}"/>
          </ac:cxnSpMkLst>
        </pc:cxnChg>
        <pc:cxnChg chg="mod">
          <ac:chgData name="Akshay Chikhalkar" userId="075399a4-218a-4888-b84c-24b7c4105c1f" providerId="ADAL" clId="{304961C1-F031-4B49-9A51-54FEFEEC5802}" dt="2023-07-25T09:12:50.311" v="5821" actId="571"/>
          <ac:cxnSpMkLst>
            <pc:docMk/>
            <pc:sldMk cId="373890117" sldId="278"/>
            <ac:cxnSpMk id="61" creationId="{6A0EFC11-CB21-D5AB-5E36-DE37D40CEDA1}"/>
          </ac:cxnSpMkLst>
        </pc:cxnChg>
        <pc:cxnChg chg="add del mod topLvl">
          <ac:chgData name="Akshay Chikhalkar" userId="075399a4-218a-4888-b84c-24b7c4105c1f" providerId="ADAL" clId="{304961C1-F031-4B49-9A51-54FEFEEC5802}" dt="2023-07-25T09:09:14.242" v="5732" actId="478"/>
          <ac:cxnSpMkLst>
            <pc:docMk/>
            <pc:sldMk cId="373890117" sldId="278"/>
            <ac:cxnSpMk id="1024" creationId="{3E344ECE-9B2F-3BAD-2733-4732028F5D2C}"/>
          </ac:cxnSpMkLst>
        </pc:cxnChg>
        <pc:cxnChg chg="add del mod topLvl">
          <ac:chgData name="Akshay Chikhalkar" userId="075399a4-218a-4888-b84c-24b7c4105c1f" providerId="ADAL" clId="{304961C1-F031-4B49-9A51-54FEFEEC5802}" dt="2023-06-11T17:51:39.755" v="3844" actId="478"/>
          <ac:cxnSpMkLst>
            <pc:docMk/>
            <pc:sldMk cId="373890117" sldId="278"/>
            <ac:cxnSpMk id="1029" creationId="{FA8ACFF4-86AC-4285-7357-D5190CF591AB}"/>
          </ac:cxnSpMkLst>
        </pc:cxnChg>
        <pc:cxnChg chg="mod">
          <ac:chgData name="Akshay Chikhalkar" userId="075399a4-218a-4888-b84c-24b7c4105c1f" providerId="ADAL" clId="{304961C1-F031-4B49-9A51-54FEFEEC5802}" dt="2023-07-25T09:12:50.311" v="5821" actId="571"/>
          <ac:cxnSpMkLst>
            <pc:docMk/>
            <pc:sldMk cId="373890117" sldId="278"/>
            <ac:cxnSpMk id="1031" creationId="{1C31F40B-E54F-0766-D3D1-61654A8C037A}"/>
          </ac:cxnSpMkLst>
        </pc:cxnChg>
        <pc:cxnChg chg="add del mod topLvl">
          <ac:chgData name="Akshay Chikhalkar" userId="075399a4-218a-4888-b84c-24b7c4105c1f" providerId="ADAL" clId="{304961C1-F031-4B49-9A51-54FEFEEC5802}" dt="2023-07-25T09:08:39.593" v="5715" actId="478"/>
          <ac:cxnSpMkLst>
            <pc:docMk/>
            <pc:sldMk cId="373890117" sldId="278"/>
            <ac:cxnSpMk id="1032" creationId="{9CCC9E34-9FD3-F661-7032-C95BFC5F4D25}"/>
          </ac:cxnSpMkLst>
        </pc:cxnChg>
        <pc:cxnChg chg="mod">
          <ac:chgData name="Akshay Chikhalkar" userId="075399a4-218a-4888-b84c-24b7c4105c1f" providerId="ADAL" clId="{304961C1-F031-4B49-9A51-54FEFEEC5802}" dt="2023-07-25T09:12:50.311" v="5821" actId="571"/>
          <ac:cxnSpMkLst>
            <pc:docMk/>
            <pc:sldMk cId="373890117" sldId="278"/>
            <ac:cxnSpMk id="1035" creationId="{C6BF88BF-1C5D-CCDB-8F96-49B1384FD31A}"/>
          </ac:cxnSpMkLst>
        </pc:cxnChg>
        <pc:cxnChg chg="mod">
          <ac:chgData name="Akshay Chikhalkar" userId="075399a4-218a-4888-b84c-24b7c4105c1f" providerId="ADAL" clId="{304961C1-F031-4B49-9A51-54FEFEEC5802}" dt="2023-07-25T09:12:50.311" v="5821" actId="571"/>
          <ac:cxnSpMkLst>
            <pc:docMk/>
            <pc:sldMk cId="373890117" sldId="278"/>
            <ac:cxnSpMk id="1043" creationId="{19E520CE-99B9-BB8D-899B-9A46AAA91C24}"/>
          </ac:cxnSpMkLst>
        </pc:cxnChg>
        <pc:cxnChg chg="mod">
          <ac:chgData name="Akshay Chikhalkar" userId="075399a4-218a-4888-b84c-24b7c4105c1f" providerId="ADAL" clId="{304961C1-F031-4B49-9A51-54FEFEEC5802}" dt="2023-07-25T09:12:50.311" v="5821" actId="571"/>
          <ac:cxnSpMkLst>
            <pc:docMk/>
            <pc:sldMk cId="373890117" sldId="278"/>
            <ac:cxnSpMk id="1050" creationId="{5F0BACEC-AEA7-0801-3A21-F3FFF0988BE6}"/>
          </ac:cxnSpMkLst>
        </pc:cxnChg>
        <pc:cxnChg chg="add mod topLvl">
          <ac:chgData name="Akshay Chikhalkar" userId="075399a4-218a-4888-b84c-24b7c4105c1f" providerId="ADAL" clId="{304961C1-F031-4B49-9A51-54FEFEEC5802}" dt="2023-08-07T15:13:22.360" v="6087" actId="14100"/>
          <ac:cxnSpMkLst>
            <pc:docMk/>
            <pc:sldMk cId="373890117" sldId="278"/>
            <ac:cxnSpMk id="1052" creationId="{283C54C3-EE35-5EC8-AA90-2AAF8707CCC1}"/>
          </ac:cxnSpMkLst>
        </pc:cxnChg>
        <pc:cxnChg chg="add del mod">
          <ac:chgData name="Akshay Chikhalkar" userId="075399a4-218a-4888-b84c-24b7c4105c1f" providerId="ADAL" clId="{304961C1-F031-4B49-9A51-54FEFEEC5802}" dt="2023-06-10T14:37:02.484" v="1973" actId="478"/>
          <ac:cxnSpMkLst>
            <pc:docMk/>
            <pc:sldMk cId="373890117" sldId="278"/>
            <ac:cxnSpMk id="1062" creationId="{EE370D72-690D-A1D4-5EA8-8B786C49B640}"/>
          </ac:cxnSpMkLst>
        </pc:cxnChg>
        <pc:cxnChg chg="add del mod">
          <ac:chgData name="Akshay Chikhalkar" userId="075399a4-218a-4888-b84c-24b7c4105c1f" providerId="ADAL" clId="{304961C1-F031-4B49-9A51-54FEFEEC5802}" dt="2023-06-10T14:48:46.817" v="2108" actId="478"/>
          <ac:cxnSpMkLst>
            <pc:docMk/>
            <pc:sldMk cId="373890117" sldId="278"/>
            <ac:cxnSpMk id="1065" creationId="{D149E548-F1ED-611F-BDC3-93CE98C97D42}"/>
          </ac:cxnSpMkLst>
        </pc:cxnChg>
        <pc:cxnChg chg="add mod topLvl">
          <ac:chgData name="Akshay Chikhalkar" userId="075399a4-218a-4888-b84c-24b7c4105c1f" providerId="ADAL" clId="{304961C1-F031-4B49-9A51-54FEFEEC5802}" dt="2023-08-07T15:13:22.360" v="6087" actId="14100"/>
          <ac:cxnSpMkLst>
            <pc:docMk/>
            <pc:sldMk cId="373890117" sldId="278"/>
            <ac:cxnSpMk id="1068" creationId="{BF319410-E0AD-3E35-38E5-60659CF05AD6}"/>
          </ac:cxnSpMkLst>
        </pc:cxnChg>
        <pc:cxnChg chg="add del mod">
          <ac:chgData name="Akshay Chikhalkar" userId="075399a4-218a-4888-b84c-24b7c4105c1f" providerId="ADAL" clId="{304961C1-F031-4B49-9A51-54FEFEEC5802}" dt="2023-07-25T09:20:32.031" v="5918" actId="11529"/>
          <ac:cxnSpMkLst>
            <pc:docMk/>
            <pc:sldMk cId="373890117" sldId="278"/>
            <ac:cxnSpMk id="1071" creationId="{1C7C28A3-DF67-52BA-04F5-4BA18EBF5876}"/>
          </ac:cxnSpMkLst>
        </pc:cxnChg>
        <pc:cxnChg chg="add del mod">
          <ac:chgData name="Akshay Chikhalkar" userId="075399a4-218a-4888-b84c-24b7c4105c1f" providerId="ADAL" clId="{304961C1-F031-4B49-9A51-54FEFEEC5802}" dt="2023-07-25T09:22:33.644" v="5921" actId="478"/>
          <ac:cxnSpMkLst>
            <pc:docMk/>
            <pc:sldMk cId="373890117" sldId="278"/>
            <ac:cxnSpMk id="1073" creationId="{31383174-CB4A-7EF3-6D52-EDF3AE6E0F4B}"/>
          </ac:cxnSpMkLst>
        </pc:cxnChg>
        <pc:cxnChg chg="add mod topLvl">
          <ac:chgData name="Akshay Chikhalkar" userId="075399a4-218a-4888-b84c-24b7c4105c1f" providerId="ADAL" clId="{304961C1-F031-4B49-9A51-54FEFEEC5802}" dt="2023-08-07T15:13:22.360" v="6087" actId="14100"/>
          <ac:cxnSpMkLst>
            <pc:docMk/>
            <pc:sldMk cId="373890117" sldId="278"/>
            <ac:cxnSpMk id="1075" creationId="{046178E3-FF66-269E-1BA8-FF469875ACCA}"/>
          </ac:cxnSpMkLst>
        </pc:cxnChg>
        <pc:cxnChg chg="add del mod topLvl">
          <ac:chgData name="Akshay Chikhalkar" userId="075399a4-218a-4888-b84c-24b7c4105c1f" providerId="ADAL" clId="{304961C1-F031-4B49-9A51-54FEFEEC5802}" dt="2023-08-07T14:58:58.028" v="6021" actId="478"/>
          <ac:cxnSpMkLst>
            <pc:docMk/>
            <pc:sldMk cId="373890117" sldId="278"/>
            <ac:cxnSpMk id="1077" creationId="{DA955E07-DF4A-BCAB-33C1-D820BE58016A}"/>
          </ac:cxnSpMkLst>
        </pc:cxnChg>
        <pc:cxnChg chg="add del mod topLvl">
          <ac:chgData name="Akshay Chikhalkar" userId="075399a4-218a-4888-b84c-24b7c4105c1f" providerId="ADAL" clId="{304961C1-F031-4B49-9A51-54FEFEEC5802}" dt="2023-08-07T14:58:56.658" v="6020" actId="478"/>
          <ac:cxnSpMkLst>
            <pc:docMk/>
            <pc:sldMk cId="373890117" sldId="278"/>
            <ac:cxnSpMk id="1153" creationId="{D73A31CC-A952-1B18-1C92-CCBFC809E925}"/>
          </ac:cxnSpMkLst>
        </pc:cxnChg>
        <pc:cxnChg chg="add del mod">
          <ac:chgData name="Akshay Chikhalkar" userId="075399a4-218a-4888-b84c-24b7c4105c1f" providerId="ADAL" clId="{304961C1-F031-4B49-9A51-54FEFEEC5802}" dt="2023-06-10T15:02:12.714" v="2294" actId="11529"/>
          <ac:cxnSpMkLst>
            <pc:docMk/>
            <pc:sldMk cId="373890117" sldId="278"/>
            <ac:cxnSpMk id="1155" creationId="{3B5F28D8-9B2E-1B93-0C6A-FDABFBD46F07}"/>
          </ac:cxnSpMkLst>
        </pc:cxnChg>
        <pc:cxnChg chg="mod">
          <ac:chgData name="Akshay Chikhalkar" userId="075399a4-218a-4888-b84c-24b7c4105c1f" providerId="ADAL" clId="{304961C1-F031-4B49-9A51-54FEFEEC5802}" dt="2023-06-11T15:16:46.283" v="2820" actId="571"/>
          <ac:cxnSpMkLst>
            <pc:docMk/>
            <pc:sldMk cId="373890117" sldId="278"/>
            <ac:cxnSpMk id="1167" creationId="{C8FE9F12-8251-B7AC-B136-9CFB1A6C648B}"/>
          </ac:cxnSpMkLst>
        </pc:cxnChg>
        <pc:cxnChg chg="mod">
          <ac:chgData name="Akshay Chikhalkar" userId="075399a4-218a-4888-b84c-24b7c4105c1f" providerId="ADAL" clId="{304961C1-F031-4B49-9A51-54FEFEEC5802}" dt="2023-06-11T15:16:46.283" v="2820" actId="571"/>
          <ac:cxnSpMkLst>
            <pc:docMk/>
            <pc:sldMk cId="373890117" sldId="278"/>
            <ac:cxnSpMk id="1176" creationId="{69DD3E64-34D8-56E3-B60E-54423C196DBF}"/>
          </ac:cxnSpMkLst>
        </pc:cxnChg>
        <pc:cxnChg chg="mod">
          <ac:chgData name="Akshay Chikhalkar" userId="075399a4-218a-4888-b84c-24b7c4105c1f" providerId="ADAL" clId="{304961C1-F031-4B49-9A51-54FEFEEC5802}" dt="2023-06-11T15:16:46.283" v="2820" actId="571"/>
          <ac:cxnSpMkLst>
            <pc:docMk/>
            <pc:sldMk cId="373890117" sldId="278"/>
            <ac:cxnSpMk id="1187" creationId="{FBA98355-0C34-A4DD-DF3D-64586FC372D0}"/>
          </ac:cxnSpMkLst>
        </pc:cxnChg>
        <pc:cxnChg chg="mod">
          <ac:chgData name="Akshay Chikhalkar" userId="075399a4-218a-4888-b84c-24b7c4105c1f" providerId="ADAL" clId="{304961C1-F031-4B49-9A51-54FEFEEC5802}" dt="2023-06-11T15:16:46.283" v="2820" actId="571"/>
          <ac:cxnSpMkLst>
            <pc:docMk/>
            <pc:sldMk cId="373890117" sldId="278"/>
            <ac:cxnSpMk id="1188" creationId="{5DE73100-0106-4A8D-58AE-D5731C88C2C0}"/>
          </ac:cxnSpMkLst>
        </pc:cxnChg>
        <pc:cxnChg chg="mod">
          <ac:chgData name="Akshay Chikhalkar" userId="075399a4-218a-4888-b84c-24b7c4105c1f" providerId="ADAL" clId="{304961C1-F031-4B49-9A51-54FEFEEC5802}" dt="2023-06-11T15:16:46.283" v="2820" actId="571"/>
          <ac:cxnSpMkLst>
            <pc:docMk/>
            <pc:sldMk cId="373890117" sldId="278"/>
            <ac:cxnSpMk id="1189" creationId="{BB481052-45D5-302B-70CC-E3E8F5CC8CC7}"/>
          </ac:cxnSpMkLst>
        </pc:cxnChg>
        <pc:cxnChg chg="mod">
          <ac:chgData name="Akshay Chikhalkar" userId="075399a4-218a-4888-b84c-24b7c4105c1f" providerId="ADAL" clId="{304961C1-F031-4B49-9A51-54FEFEEC5802}" dt="2023-06-11T15:16:46.283" v="2820" actId="571"/>
          <ac:cxnSpMkLst>
            <pc:docMk/>
            <pc:sldMk cId="373890117" sldId="278"/>
            <ac:cxnSpMk id="1190" creationId="{FA864ACF-E26F-08AF-7EC3-9E779010FABF}"/>
          </ac:cxnSpMkLst>
        </pc:cxnChg>
        <pc:cxnChg chg="mod">
          <ac:chgData name="Akshay Chikhalkar" userId="075399a4-218a-4888-b84c-24b7c4105c1f" providerId="ADAL" clId="{304961C1-F031-4B49-9A51-54FEFEEC5802}" dt="2023-06-11T15:16:46.283" v="2820" actId="571"/>
          <ac:cxnSpMkLst>
            <pc:docMk/>
            <pc:sldMk cId="373890117" sldId="278"/>
            <ac:cxnSpMk id="1191" creationId="{0E96368C-88D6-60A4-ACF9-0B474E8C89BC}"/>
          </ac:cxnSpMkLst>
        </pc:cxnChg>
        <pc:cxnChg chg="mod">
          <ac:chgData name="Akshay Chikhalkar" userId="075399a4-218a-4888-b84c-24b7c4105c1f" providerId="ADAL" clId="{304961C1-F031-4B49-9A51-54FEFEEC5802}" dt="2023-06-11T15:16:46.283" v="2820" actId="571"/>
          <ac:cxnSpMkLst>
            <pc:docMk/>
            <pc:sldMk cId="373890117" sldId="278"/>
            <ac:cxnSpMk id="1193" creationId="{2845FF14-E44D-2791-3819-7C200A82E03C}"/>
          </ac:cxnSpMkLst>
        </pc:cxnChg>
        <pc:cxnChg chg="mod">
          <ac:chgData name="Akshay Chikhalkar" userId="075399a4-218a-4888-b84c-24b7c4105c1f" providerId="ADAL" clId="{304961C1-F031-4B49-9A51-54FEFEEC5802}" dt="2023-06-11T15:16:46.283" v="2820" actId="571"/>
          <ac:cxnSpMkLst>
            <pc:docMk/>
            <pc:sldMk cId="373890117" sldId="278"/>
            <ac:cxnSpMk id="1194" creationId="{6FB78BC9-62DC-CB24-571D-526B856FA3C4}"/>
          </ac:cxnSpMkLst>
        </pc:cxnChg>
        <pc:cxnChg chg="mod">
          <ac:chgData name="Akshay Chikhalkar" userId="075399a4-218a-4888-b84c-24b7c4105c1f" providerId="ADAL" clId="{304961C1-F031-4B49-9A51-54FEFEEC5802}" dt="2023-06-11T15:16:46.283" v="2820" actId="571"/>
          <ac:cxnSpMkLst>
            <pc:docMk/>
            <pc:sldMk cId="373890117" sldId="278"/>
            <ac:cxnSpMk id="1195" creationId="{C5DC6178-4817-826B-D98B-DE7A114BA30A}"/>
          </ac:cxnSpMkLst>
        </pc:cxnChg>
        <pc:cxnChg chg="mod">
          <ac:chgData name="Akshay Chikhalkar" userId="075399a4-218a-4888-b84c-24b7c4105c1f" providerId="ADAL" clId="{304961C1-F031-4B49-9A51-54FEFEEC5802}" dt="2023-06-11T15:16:46.283" v="2820" actId="571"/>
          <ac:cxnSpMkLst>
            <pc:docMk/>
            <pc:sldMk cId="373890117" sldId="278"/>
            <ac:cxnSpMk id="1202" creationId="{5EDC46C0-580B-F24D-D7AA-4140E6DAE568}"/>
          </ac:cxnSpMkLst>
        </pc:cxnChg>
        <pc:cxnChg chg="mod">
          <ac:chgData name="Akshay Chikhalkar" userId="075399a4-218a-4888-b84c-24b7c4105c1f" providerId="ADAL" clId="{304961C1-F031-4B49-9A51-54FEFEEC5802}" dt="2023-06-11T15:16:46.283" v="2820" actId="571"/>
          <ac:cxnSpMkLst>
            <pc:docMk/>
            <pc:sldMk cId="373890117" sldId="278"/>
            <ac:cxnSpMk id="1207" creationId="{D062E813-2C48-D856-6652-48340B7CFD1B}"/>
          </ac:cxnSpMkLst>
        </pc:cxnChg>
      </pc:sldChg>
      <pc:sldChg chg="addSp delSp modSp new del mod modClrScheme chgLayout">
        <pc:chgData name="Akshay Chikhalkar" userId="075399a4-218a-4888-b84c-24b7c4105c1f" providerId="ADAL" clId="{304961C1-F031-4B49-9A51-54FEFEEC5802}" dt="2023-06-10T12:12:16.414" v="1405" actId="2696"/>
        <pc:sldMkLst>
          <pc:docMk/>
          <pc:sldMk cId="1818320659" sldId="279"/>
        </pc:sldMkLst>
        <pc:spChg chg="del">
          <ac:chgData name="Akshay Chikhalkar" userId="075399a4-218a-4888-b84c-24b7c4105c1f" providerId="ADAL" clId="{304961C1-F031-4B49-9A51-54FEFEEC5802}" dt="2023-06-04T18:12:04.335" v="1226" actId="700"/>
          <ac:spMkLst>
            <pc:docMk/>
            <pc:sldMk cId="1818320659" sldId="279"/>
            <ac:spMk id="2" creationId="{9822EC3C-0235-D1A6-33F5-92B3F0E77FA5}"/>
          </ac:spMkLst>
        </pc:spChg>
        <pc:spChg chg="del mod ord">
          <ac:chgData name="Akshay Chikhalkar" userId="075399a4-218a-4888-b84c-24b7c4105c1f" providerId="ADAL" clId="{304961C1-F031-4B49-9A51-54FEFEEC5802}" dt="2023-06-04T18:12:04.335" v="1226" actId="700"/>
          <ac:spMkLst>
            <pc:docMk/>
            <pc:sldMk cId="1818320659" sldId="279"/>
            <ac:spMk id="3" creationId="{8BB5A549-2778-1DB4-C02E-F26667CE2EFB}"/>
          </ac:spMkLst>
        </pc:spChg>
        <pc:spChg chg="del mod ord">
          <ac:chgData name="Akshay Chikhalkar" userId="075399a4-218a-4888-b84c-24b7c4105c1f" providerId="ADAL" clId="{304961C1-F031-4B49-9A51-54FEFEEC5802}" dt="2023-06-04T18:12:04.335" v="1226" actId="700"/>
          <ac:spMkLst>
            <pc:docMk/>
            <pc:sldMk cId="1818320659" sldId="279"/>
            <ac:spMk id="4" creationId="{76C2BD25-769E-349E-28EE-E137C4964C91}"/>
          </ac:spMkLst>
        </pc:spChg>
        <pc:spChg chg="add del mod ord">
          <ac:chgData name="Akshay Chikhalkar" userId="075399a4-218a-4888-b84c-24b7c4105c1f" providerId="ADAL" clId="{304961C1-F031-4B49-9A51-54FEFEEC5802}" dt="2023-06-04T18:14:47.503" v="1238" actId="478"/>
          <ac:spMkLst>
            <pc:docMk/>
            <pc:sldMk cId="1818320659" sldId="279"/>
            <ac:spMk id="5" creationId="{69853670-AB07-831B-62B3-53F51DEB8341}"/>
          </ac:spMkLst>
        </pc:spChg>
        <pc:spChg chg="add mod ord">
          <ac:chgData name="Akshay Chikhalkar" userId="075399a4-218a-4888-b84c-24b7c4105c1f" providerId="ADAL" clId="{304961C1-F031-4B49-9A51-54FEFEEC5802}" dt="2023-06-04T18:24:49.958" v="1276" actId="404"/>
          <ac:spMkLst>
            <pc:docMk/>
            <pc:sldMk cId="1818320659" sldId="279"/>
            <ac:spMk id="6" creationId="{FEE1432C-7810-5D0D-68AC-1492D380AEA5}"/>
          </ac:spMkLst>
        </pc:spChg>
      </pc:sldChg>
      <pc:sldChg chg="delSp modSp new del mod">
        <pc:chgData name="Akshay Chikhalkar" userId="075399a4-218a-4888-b84c-24b7c4105c1f" providerId="ADAL" clId="{304961C1-F031-4B49-9A51-54FEFEEC5802}" dt="2023-06-10T12:22:38.876" v="1412" actId="2696"/>
        <pc:sldMkLst>
          <pc:docMk/>
          <pc:sldMk cId="4167422903" sldId="280"/>
        </pc:sldMkLst>
        <pc:spChg chg="del">
          <ac:chgData name="Akshay Chikhalkar" userId="075399a4-218a-4888-b84c-24b7c4105c1f" providerId="ADAL" clId="{304961C1-F031-4B49-9A51-54FEFEEC5802}" dt="2023-06-04T18:24:01.053" v="1266" actId="478"/>
          <ac:spMkLst>
            <pc:docMk/>
            <pc:sldMk cId="4167422903" sldId="280"/>
            <ac:spMk id="2" creationId="{28C3CAD6-06B4-BF5B-F051-474A3D6BB1B2}"/>
          </ac:spMkLst>
        </pc:spChg>
        <pc:spChg chg="mod">
          <ac:chgData name="Akshay Chikhalkar" userId="075399a4-218a-4888-b84c-24b7c4105c1f" providerId="ADAL" clId="{304961C1-F031-4B49-9A51-54FEFEEC5802}" dt="2023-06-04T18:26:07.046" v="1291" actId="1076"/>
          <ac:spMkLst>
            <pc:docMk/>
            <pc:sldMk cId="4167422903" sldId="280"/>
            <ac:spMk id="3" creationId="{5699442E-0C38-E895-5816-B0487AF30C29}"/>
          </ac:spMkLst>
        </pc:spChg>
      </pc:sldChg>
      <pc:sldChg chg="modSp new del mod modShow">
        <pc:chgData name="Akshay Chikhalkar" userId="075399a4-218a-4888-b84c-24b7c4105c1f" providerId="ADAL" clId="{304961C1-F031-4B49-9A51-54FEFEEC5802}" dt="2023-06-11T19:18:05.065" v="4816" actId="2696"/>
        <pc:sldMkLst>
          <pc:docMk/>
          <pc:sldMk cId="1361150330" sldId="281"/>
        </pc:sldMkLst>
        <pc:spChg chg="mod">
          <ac:chgData name="Akshay Chikhalkar" userId="075399a4-218a-4888-b84c-24b7c4105c1f" providerId="ADAL" clId="{304961C1-F031-4B49-9A51-54FEFEEC5802}" dt="2023-06-04T18:27:30.739" v="1298" actId="20577"/>
          <ac:spMkLst>
            <pc:docMk/>
            <pc:sldMk cId="1361150330" sldId="281"/>
            <ac:spMk id="2" creationId="{81718A62-702B-CE86-1D8A-CEC44AE40028}"/>
          </ac:spMkLst>
        </pc:spChg>
        <pc:spChg chg="mod">
          <ac:chgData name="Akshay Chikhalkar" userId="075399a4-218a-4888-b84c-24b7c4105c1f" providerId="ADAL" clId="{304961C1-F031-4B49-9A51-54FEFEEC5802}" dt="2023-06-04T18:31:28.858" v="1314" actId="20577"/>
          <ac:spMkLst>
            <pc:docMk/>
            <pc:sldMk cId="1361150330" sldId="281"/>
            <ac:spMk id="3" creationId="{76695C0A-0C04-7C97-374B-4DCDF3A2ABCF}"/>
          </ac:spMkLst>
        </pc:spChg>
      </pc:sldChg>
      <pc:sldChg chg="addSp delSp modSp new del mod modClrScheme modShow chgLayout">
        <pc:chgData name="Akshay Chikhalkar" userId="075399a4-218a-4888-b84c-24b7c4105c1f" providerId="ADAL" clId="{304961C1-F031-4B49-9A51-54FEFEEC5802}" dt="2023-06-11T18:36:56.500" v="4352" actId="2696"/>
        <pc:sldMkLst>
          <pc:docMk/>
          <pc:sldMk cId="1644152120" sldId="282"/>
        </pc:sldMkLst>
        <pc:spChg chg="del">
          <ac:chgData name="Akshay Chikhalkar" userId="075399a4-218a-4888-b84c-24b7c4105c1f" providerId="ADAL" clId="{304961C1-F031-4B49-9A51-54FEFEEC5802}" dt="2023-06-04T18:35:52.161" v="1340" actId="700"/>
          <ac:spMkLst>
            <pc:docMk/>
            <pc:sldMk cId="1644152120" sldId="282"/>
            <ac:spMk id="2" creationId="{F1DF6F81-B94D-D358-4A4D-7865015CDD85}"/>
          </ac:spMkLst>
        </pc:spChg>
        <pc:spChg chg="del mod ord">
          <ac:chgData name="Akshay Chikhalkar" userId="075399a4-218a-4888-b84c-24b7c4105c1f" providerId="ADAL" clId="{304961C1-F031-4B49-9A51-54FEFEEC5802}" dt="2023-06-04T18:35:52.161" v="1340" actId="700"/>
          <ac:spMkLst>
            <pc:docMk/>
            <pc:sldMk cId="1644152120" sldId="282"/>
            <ac:spMk id="3" creationId="{F68A1C16-A95E-EAD6-99AD-3C2ADCE13917}"/>
          </ac:spMkLst>
        </pc:spChg>
        <pc:spChg chg="del mod ord">
          <ac:chgData name="Akshay Chikhalkar" userId="075399a4-218a-4888-b84c-24b7c4105c1f" providerId="ADAL" clId="{304961C1-F031-4B49-9A51-54FEFEEC5802}" dt="2023-06-04T18:35:52.161" v="1340" actId="700"/>
          <ac:spMkLst>
            <pc:docMk/>
            <pc:sldMk cId="1644152120" sldId="282"/>
            <ac:spMk id="4" creationId="{F6E722B5-11FD-C9AC-3D92-8A7A06BE44F5}"/>
          </ac:spMkLst>
        </pc:spChg>
        <pc:spChg chg="add mod ord">
          <ac:chgData name="Akshay Chikhalkar" userId="075399a4-218a-4888-b84c-24b7c4105c1f" providerId="ADAL" clId="{304961C1-F031-4B49-9A51-54FEFEEC5802}" dt="2023-06-04T18:36:07.964" v="1345" actId="20577"/>
          <ac:spMkLst>
            <pc:docMk/>
            <pc:sldMk cId="1644152120" sldId="282"/>
            <ac:spMk id="5" creationId="{5ABCE307-9DEF-4A0C-69F2-BDE377C2663C}"/>
          </ac:spMkLst>
        </pc:spChg>
        <pc:spChg chg="add mod ord">
          <ac:chgData name="Akshay Chikhalkar" userId="075399a4-218a-4888-b84c-24b7c4105c1f" providerId="ADAL" clId="{304961C1-F031-4B49-9A51-54FEFEEC5802}" dt="2023-06-04T18:38:17.103" v="1363" actId="948"/>
          <ac:spMkLst>
            <pc:docMk/>
            <pc:sldMk cId="1644152120" sldId="282"/>
            <ac:spMk id="6" creationId="{A9F7A978-BF1E-5109-8021-E2EC5A1052F8}"/>
          </ac:spMkLst>
        </pc:spChg>
      </pc:sldChg>
      <pc:sldChg chg="addSp delSp modSp mod">
        <pc:chgData name="Akshay Chikhalkar" userId="075399a4-218a-4888-b84c-24b7c4105c1f" providerId="ADAL" clId="{304961C1-F031-4B49-9A51-54FEFEEC5802}" dt="2023-06-11T21:25:17.185" v="5369" actId="115"/>
        <pc:sldMkLst>
          <pc:docMk/>
          <pc:sldMk cId="2162825822" sldId="284"/>
        </pc:sldMkLst>
        <pc:spChg chg="add del mod">
          <ac:chgData name="Akshay Chikhalkar" userId="075399a4-218a-4888-b84c-24b7c4105c1f" providerId="ADAL" clId="{304961C1-F031-4B49-9A51-54FEFEEC5802}" dt="2023-06-11T21:15:30.270" v="5320" actId="478"/>
          <ac:spMkLst>
            <pc:docMk/>
            <pc:sldMk cId="2162825822" sldId="284"/>
            <ac:spMk id="2" creationId="{F5D1D6D3-741F-8D0E-0A25-C178E6737372}"/>
          </ac:spMkLst>
        </pc:spChg>
        <pc:spChg chg="mod">
          <ac:chgData name="Akshay Chikhalkar" userId="075399a4-218a-4888-b84c-24b7c4105c1f" providerId="ADAL" clId="{304961C1-F031-4B49-9A51-54FEFEEC5802}" dt="2023-06-11T21:25:17.185" v="5369" actId="115"/>
          <ac:spMkLst>
            <pc:docMk/>
            <pc:sldMk cId="2162825822" sldId="284"/>
            <ac:spMk id="4" creationId="{00000000-0000-0000-0000-000000000000}"/>
          </ac:spMkLst>
        </pc:spChg>
        <pc:spChg chg="mod">
          <ac:chgData name="Akshay Chikhalkar" userId="075399a4-218a-4888-b84c-24b7c4105c1f" providerId="ADAL" clId="{304961C1-F031-4B49-9A51-54FEFEEC5802}" dt="2023-06-11T11:39:17.273" v="2667" actId="20577"/>
          <ac:spMkLst>
            <pc:docMk/>
            <pc:sldMk cId="2162825822" sldId="284"/>
            <ac:spMk id="25" creationId="{C2A2D882-4694-CEB8-0EE9-33E88E0DDE1B}"/>
          </ac:spMkLst>
        </pc:spChg>
        <pc:picChg chg="mod">
          <ac:chgData name="Akshay Chikhalkar" userId="075399a4-218a-4888-b84c-24b7c4105c1f" providerId="ADAL" clId="{304961C1-F031-4B49-9A51-54FEFEEC5802}" dt="2023-06-11T21:17:49.391" v="5335" actId="14100"/>
          <ac:picMkLst>
            <pc:docMk/>
            <pc:sldMk cId="2162825822" sldId="284"/>
            <ac:picMk id="3" creationId="{00000000-0000-0000-0000-000000000000}"/>
          </ac:picMkLst>
        </pc:picChg>
      </pc:sldChg>
      <pc:sldChg chg="addSp modSp mod">
        <pc:chgData name="Akshay Chikhalkar" userId="075399a4-218a-4888-b84c-24b7c4105c1f" providerId="ADAL" clId="{304961C1-F031-4B49-9A51-54FEFEEC5802}" dt="2023-06-11T21:48:21.806" v="5600" actId="1076"/>
        <pc:sldMkLst>
          <pc:docMk/>
          <pc:sldMk cId="2773407364" sldId="287"/>
        </pc:sldMkLst>
        <pc:spChg chg="add mod">
          <ac:chgData name="Akshay Chikhalkar" userId="075399a4-218a-4888-b84c-24b7c4105c1f" providerId="ADAL" clId="{304961C1-F031-4B49-9A51-54FEFEEC5802}" dt="2023-06-11T21:47:56.446" v="5588"/>
          <ac:spMkLst>
            <pc:docMk/>
            <pc:sldMk cId="2773407364" sldId="287"/>
            <ac:spMk id="3" creationId="{3325A841-AA86-B9DF-8E97-421A3AC8F66C}"/>
          </ac:spMkLst>
        </pc:spChg>
        <pc:spChg chg="add mod">
          <ac:chgData name="Akshay Chikhalkar" userId="075399a4-218a-4888-b84c-24b7c4105c1f" providerId="ADAL" clId="{304961C1-F031-4B49-9A51-54FEFEEC5802}" dt="2023-06-11T21:48:21.806" v="5600" actId="1076"/>
          <ac:spMkLst>
            <pc:docMk/>
            <pc:sldMk cId="2773407364" sldId="287"/>
            <ac:spMk id="4" creationId="{6D67B32A-5D18-34D2-4ABC-308C59B78696}"/>
          </ac:spMkLst>
        </pc:spChg>
        <pc:spChg chg="mod">
          <ac:chgData name="Akshay Chikhalkar" userId="075399a4-218a-4888-b84c-24b7c4105c1f" providerId="ADAL" clId="{304961C1-F031-4B49-9A51-54FEFEEC5802}" dt="2023-06-11T11:38:53.313" v="2659" actId="20577"/>
          <ac:spMkLst>
            <pc:docMk/>
            <pc:sldMk cId="2773407364" sldId="287"/>
            <ac:spMk id="25" creationId="{C2A2D882-4694-CEB8-0EE9-33E88E0DDE1B}"/>
          </ac:spMkLst>
        </pc:spChg>
        <pc:spChg chg="mod">
          <ac:chgData name="Akshay Chikhalkar" userId="075399a4-218a-4888-b84c-24b7c4105c1f" providerId="ADAL" clId="{304961C1-F031-4B49-9A51-54FEFEEC5802}" dt="2023-06-11T21:18:30.928" v="5340" actId="20577"/>
          <ac:spMkLst>
            <pc:docMk/>
            <pc:sldMk cId="2773407364" sldId="287"/>
            <ac:spMk id="26" creationId="{FD8D2CB5-B953-0956-23B5-7F5E10094BEF}"/>
          </ac:spMkLst>
        </pc:spChg>
        <pc:picChg chg="mod">
          <ac:chgData name="Akshay Chikhalkar" userId="075399a4-218a-4888-b84c-24b7c4105c1f" providerId="ADAL" clId="{304961C1-F031-4B49-9A51-54FEFEEC5802}" dt="2023-06-11T21:46:52.982" v="5586" actId="1076"/>
          <ac:picMkLst>
            <pc:docMk/>
            <pc:sldMk cId="2773407364" sldId="287"/>
            <ac:picMk id="2" creationId="{00000000-0000-0000-0000-000000000000}"/>
          </ac:picMkLst>
        </pc:picChg>
      </pc:sldChg>
      <pc:sldChg chg="modSp mod">
        <pc:chgData name="Akshay Chikhalkar" userId="075399a4-218a-4888-b84c-24b7c4105c1f" providerId="ADAL" clId="{304961C1-F031-4B49-9A51-54FEFEEC5802}" dt="2023-06-11T21:20:34.001" v="5350" actId="948"/>
        <pc:sldMkLst>
          <pc:docMk/>
          <pc:sldMk cId="346290150" sldId="289"/>
        </pc:sldMkLst>
        <pc:spChg chg="mod">
          <ac:chgData name="Akshay Chikhalkar" userId="075399a4-218a-4888-b84c-24b7c4105c1f" providerId="ADAL" clId="{304961C1-F031-4B49-9A51-54FEFEEC5802}" dt="2023-06-11T21:20:34.001" v="5350" actId="948"/>
          <ac:spMkLst>
            <pc:docMk/>
            <pc:sldMk cId="346290150" sldId="289"/>
            <ac:spMk id="26" creationId="{FD8D2CB5-B953-0956-23B5-7F5E10094BEF}"/>
          </ac:spMkLst>
        </pc:spChg>
      </pc:sldChg>
      <pc:sldChg chg="modSp mod">
        <pc:chgData name="Akshay Chikhalkar" userId="075399a4-218a-4888-b84c-24b7c4105c1f" providerId="ADAL" clId="{304961C1-F031-4B49-9A51-54FEFEEC5802}" dt="2023-06-11T21:22:55.603" v="5353" actId="948"/>
        <pc:sldMkLst>
          <pc:docMk/>
          <pc:sldMk cId="2337312997" sldId="290"/>
        </pc:sldMkLst>
        <pc:spChg chg="mod">
          <ac:chgData name="Akshay Chikhalkar" userId="075399a4-218a-4888-b84c-24b7c4105c1f" providerId="ADAL" clId="{304961C1-F031-4B49-9A51-54FEFEEC5802}" dt="2023-06-11T21:22:55.603" v="5353" actId="948"/>
          <ac:spMkLst>
            <pc:docMk/>
            <pc:sldMk cId="2337312997" sldId="290"/>
            <ac:spMk id="26" creationId="{FD8D2CB5-B953-0956-23B5-7F5E10094BEF}"/>
          </ac:spMkLst>
        </pc:spChg>
      </pc:sldChg>
      <pc:sldChg chg="modSp mod">
        <pc:chgData name="Akshay Chikhalkar" userId="075399a4-218a-4888-b84c-24b7c4105c1f" providerId="ADAL" clId="{304961C1-F031-4B49-9A51-54FEFEEC5802}" dt="2023-06-11T21:23:46.181" v="5358" actId="207"/>
        <pc:sldMkLst>
          <pc:docMk/>
          <pc:sldMk cId="177325353" sldId="291"/>
        </pc:sldMkLst>
        <pc:spChg chg="mod">
          <ac:chgData name="Akshay Chikhalkar" userId="075399a4-218a-4888-b84c-24b7c4105c1f" providerId="ADAL" clId="{304961C1-F031-4B49-9A51-54FEFEEC5802}" dt="2023-06-11T21:23:46.181" v="5358" actId="207"/>
          <ac:spMkLst>
            <pc:docMk/>
            <pc:sldMk cId="177325353" sldId="291"/>
            <ac:spMk id="2" creationId="{26983C4E-4284-47EE-B65F-9196A88A6703}"/>
          </ac:spMkLst>
        </pc:spChg>
        <pc:spChg chg="mod">
          <ac:chgData name="Akshay Chikhalkar" userId="075399a4-218a-4888-b84c-24b7c4105c1f" providerId="ADAL" clId="{304961C1-F031-4B49-9A51-54FEFEEC5802}" dt="2023-06-11T21:23:20.302" v="5356" actId="948"/>
          <ac:spMkLst>
            <pc:docMk/>
            <pc:sldMk cId="177325353" sldId="291"/>
            <ac:spMk id="26" creationId="{FD8D2CB5-B953-0956-23B5-7F5E10094BEF}"/>
          </ac:spMkLst>
        </pc:spChg>
      </pc:sldChg>
      <pc:sldChg chg="addSp modSp mod">
        <pc:chgData name="Akshay Chikhalkar" userId="075399a4-218a-4888-b84c-24b7c4105c1f" providerId="ADAL" clId="{304961C1-F031-4B49-9A51-54FEFEEC5802}" dt="2023-06-11T21:27:55.346" v="5421" actId="115"/>
        <pc:sldMkLst>
          <pc:docMk/>
          <pc:sldMk cId="3235802289" sldId="292"/>
        </pc:sldMkLst>
        <pc:spChg chg="mod">
          <ac:chgData name="Akshay Chikhalkar" userId="075399a4-218a-4888-b84c-24b7c4105c1f" providerId="ADAL" clId="{304961C1-F031-4B49-9A51-54FEFEEC5802}" dt="2023-06-11T21:27:55.346" v="5421" actId="115"/>
          <ac:spMkLst>
            <pc:docMk/>
            <pc:sldMk cId="3235802289" sldId="292"/>
            <ac:spMk id="2" creationId="{26983C4E-4284-47EE-B65F-9196A88A6703}"/>
          </ac:spMkLst>
        </pc:spChg>
        <pc:spChg chg="add mod">
          <ac:chgData name="Akshay Chikhalkar" userId="075399a4-218a-4888-b84c-24b7c4105c1f" providerId="ADAL" clId="{304961C1-F031-4B49-9A51-54FEFEEC5802}" dt="2023-06-11T21:27:21.585" v="5414" actId="1076"/>
          <ac:spMkLst>
            <pc:docMk/>
            <pc:sldMk cId="3235802289" sldId="292"/>
            <ac:spMk id="3" creationId="{94B2241B-CDB3-FFBC-C216-46D0658AE69F}"/>
          </ac:spMkLst>
        </pc:spChg>
        <pc:spChg chg="add mod">
          <ac:chgData name="Akshay Chikhalkar" userId="075399a4-218a-4888-b84c-24b7c4105c1f" providerId="ADAL" clId="{304961C1-F031-4B49-9A51-54FEFEEC5802}" dt="2023-06-11T21:27:31.451" v="5417" actId="20577"/>
          <ac:spMkLst>
            <pc:docMk/>
            <pc:sldMk cId="3235802289" sldId="292"/>
            <ac:spMk id="4" creationId="{2304D3FA-67E0-849D-9647-0DAD97901BD1}"/>
          </ac:spMkLst>
        </pc:spChg>
      </pc:sldChg>
      <pc:sldChg chg="add del">
        <pc:chgData name="Akshay Chikhalkar" userId="075399a4-218a-4888-b84c-24b7c4105c1f" providerId="ADAL" clId="{304961C1-F031-4B49-9A51-54FEFEEC5802}" dt="2023-06-11T21:39:04.414" v="5491" actId="2696"/>
        <pc:sldMkLst>
          <pc:docMk/>
          <pc:sldMk cId="3490545955" sldId="293"/>
        </pc:sldMkLst>
      </pc:sldChg>
      <pc:sldChg chg="modSp mod">
        <pc:chgData name="Akshay Chikhalkar" userId="075399a4-218a-4888-b84c-24b7c4105c1f" providerId="ADAL" clId="{304961C1-F031-4B49-9A51-54FEFEEC5802}" dt="2023-06-11T21:28:31.289" v="5424" actId="948"/>
        <pc:sldMkLst>
          <pc:docMk/>
          <pc:sldMk cId="265857946" sldId="300"/>
        </pc:sldMkLst>
        <pc:spChg chg="mod">
          <ac:chgData name="Akshay Chikhalkar" userId="075399a4-218a-4888-b84c-24b7c4105c1f" providerId="ADAL" clId="{304961C1-F031-4B49-9A51-54FEFEEC5802}" dt="2023-06-11T21:28:31.289" v="5424" actId="948"/>
          <ac:spMkLst>
            <pc:docMk/>
            <pc:sldMk cId="265857946" sldId="300"/>
            <ac:spMk id="26" creationId="{FD8D2CB5-B953-0956-23B5-7F5E10094BEF}"/>
          </ac:spMkLst>
        </pc:spChg>
      </pc:sldChg>
      <pc:sldChg chg="modSp mod">
        <pc:chgData name="Akshay Chikhalkar" userId="075399a4-218a-4888-b84c-24b7c4105c1f" providerId="ADAL" clId="{304961C1-F031-4B49-9A51-54FEFEEC5802}" dt="2023-06-11T21:31:41.707" v="5444" actId="948"/>
        <pc:sldMkLst>
          <pc:docMk/>
          <pc:sldMk cId="2017987936" sldId="301"/>
        </pc:sldMkLst>
        <pc:spChg chg="mod">
          <ac:chgData name="Akshay Chikhalkar" userId="075399a4-218a-4888-b84c-24b7c4105c1f" providerId="ADAL" clId="{304961C1-F031-4B49-9A51-54FEFEEC5802}" dt="2023-06-11T21:31:41.707" v="5444" actId="948"/>
          <ac:spMkLst>
            <pc:docMk/>
            <pc:sldMk cId="2017987936" sldId="301"/>
            <ac:spMk id="26" creationId="{FD8D2CB5-B953-0956-23B5-7F5E10094BEF}"/>
          </ac:spMkLst>
        </pc:spChg>
      </pc:sldChg>
      <pc:sldChg chg="modSp mod">
        <pc:chgData name="Akshay Chikhalkar" userId="075399a4-218a-4888-b84c-24b7c4105c1f" providerId="ADAL" clId="{304961C1-F031-4B49-9A51-54FEFEEC5802}" dt="2023-06-11T21:35:31.106" v="5461" actId="12"/>
        <pc:sldMkLst>
          <pc:docMk/>
          <pc:sldMk cId="1741455520" sldId="303"/>
        </pc:sldMkLst>
        <pc:spChg chg="mod">
          <ac:chgData name="Akshay Chikhalkar" userId="075399a4-218a-4888-b84c-24b7c4105c1f" providerId="ADAL" clId="{304961C1-F031-4B49-9A51-54FEFEEC5802}" dt="2023-06-11T21:35:31.106" v="5461" actId="12"/>
          <ac:spMkLst>
            <pc:docMk/>
            <pc:sldMk cId="1741455520" sldId="303"/>
            <ac:spMk id="26" creationId="{FD8D2CB5-B953-0956-23B5-7F5E10094BEF}"/>
          </ac:spMkLst>
        </pc:spChg>
      </pc:sldChg>
      <pc:sldChg chg="modSp mod">
        <pc:chgData name="Akshay Chikhalkar" userId="075399a4-218a-4888-b84c-24b7c4105c1f" providerId="ADAL" clId="{304961C1-F031-4B49-9A51-54FEFEEC5802}" dt="2023-06-11T21:37:42.201" v="5487" actId="108"/>
        <pc:sldMkLst>
          <pc:docMk/>
          <pc:sldMk cId="1868840051" sldId="304"/>
        </pc:sldMkLst>
        <pc:spChg chg="mod">
          <ac:chgData name="Akshay Chikhalkar" userId="075399a4-218a-4888-b84c-24b7c4105c1f" providerId="ADAL" clId="{304961C1-F031-4B49-9A51-54FEFEEC5802}" dt="2023-06-11T21:37:42.201" v="5487" actId="108"/>
          <ac:spMkLst>
            <pc:docMk/>
            <pc:sldMk cId="1868840051" sldId="304"/>
            <ac:spMk id="26" creationId="{FD8D2CB5-B953-0956-23B5-7F5E10094BEF}"/>
          </ac:spMkLst>
        </pc:spChg>
      </pc:sldChg>
      <pc:sldChg chg="addSp delSp modSp add mod modNotesTx">
        <pc:chgData name="Akshay Chikhalkar" userId="075399a4-218a-4888-b84c-24b7c4105c1f" providerId="ADAL" clId="{304961C1-F031-4B49-9A51-54FEFEEC5802}" dt="2023-07-25T11:52:11.501" v="6008" actId="1036"/>
        <pc:sldMkLst>
          <pc:docMk/>
          <pc:sldMk cId="709426693" sldId="305"/>
        </pc:sldMkLst>
        <pc:spChg chg="mod">
          <ac:chgData name="Akshay Chikhalkar" userId="075399a4-218a-4888-b84c-24b7c4105c1f" providerId="ADAL" clId="{304961C1-F031-4B49-9A51-54FEFEEC5802}" dt="2023-06-12T21:39:19.393" v="5675" actId="20577"/>
          <ac:spMkLst>
            <pc:docMk/>
            <pc:sldMk cId="709426693" sldId="305"/>
            <ac:spMk id="3" creationId="{9385B6D4-0463-5DC9-8605-0FAF836C405E}"/>
          </ac:spMkLst>
        </pc:spChg>
        <pc:spChg chg="del">
          <ac:chgData name="Akshay Chikhalkar" userId="075399a4-218a-4888-b84c-24b7c4105c1f" providerId="ADAL" clId="{304961C1-F031-4B49-9A51-54FEFEEC5802}" dt="2023-06-11T17:44:58.287" v="3818"/>
          <ac:spMkLst>
            <pc:docMk/>
            <pc:sldMk cId="709426693" sldId="305"/>
            <ac:spMk id="4" creationId="{F9574042-7293-AC26-3F83-FFE3DCFB0DF0}"/>
          </ac:spMkLst>
        </pc:spChg>
        <pc:spChg chg="add del mod">
          <ac:chgData name="Akshay Chikhalkar" userId="075399a4-218a-4888-b84c-24b7c4105c1f" providerId="ADAL" clId="{304961C1-F031-4B49-9A51-54FEFEEC5802}" dt="2023-06-11T21:35:01.618" v="5460" actId="2711"/>
          <ac:spMkLst>
            <pc:docMk/>
            <pc:sldMk cId="709426693" sldId="305"/>
            <ac:spMk id="6" creationId="{1557A977-AA14-C776-A27A-1F1415B53C66}"/>
          </ac:spMkLst>
        </pc:spChg>
        <pc:spChg chg="add del mod">
          <ac:chgData name="Akshay Chikhalkar" userId="075399a4-218a-4888-b84c-24b7c4105c1f" providerId="ADAL" clId="{304961C1-F031-4B49-9A51-54FEFEEC5802}" dt="2023-06-11T18:08:47.973" v="4079" actId="47"/>
          <ac:spMkLst>
            <pc:docMk/>
            <pc:sldMk cId="709426693" sldId="305"/>
            <ac:spMk id="9" creationId="{6BCBE81E-70B1-6EF8-9BA0-89F73E532157}"/>
          </ac:spMkLst>
        </pc:spChg>
        <pc:spChg chg="add del mod">
          <ac:chgData name="Akshay Chikhalkar" userId="075399a4-218a-4888-b84c-24b7c4105c1f" providerId="ADAL" clId="{304961C1-F031-4B49-9A51-54FEFEEC5802}" dt="2023-06-11T18:08:48.276" v="4080"/>
          <ac:spMkLst>
            <pc:docMk/>
            <pc:sldMk cId="709426693" sldId="305"/>
            <ac:spMk id="10" creationId="{63A71998-3D06-5B7E-9C18-94136BFE4449}"/>
          </ac:spMkLst>
        </pc:spChg>
        <pc:spChg chg="add mod">
          <ac:chgData name="Akshay Chikhalkar" userId="075399a4-218a-4888-b84c-24b7c4105c1f" providerId="ADAL" clId="{304961C1-F031-4B49-9A51-54FEFEEC5802}" dt="2023-06-11T19:19:35.161" v="4823" actId="20577"/>
          <ac:spMkLst>
            <pc:docMk/>
            <pc:sldMk cId="709426693" sldId="305"/>
            <ac:spMk id="11" creationId="{F45946B1-B7DC-C1CE-8949-979609B84F6C}"/>
          </ac:spMkLst>
        </pc:spChg>
        <pc:spChg chg="add del mod">
          <ac:chgData name="Akshay Chikhalkar" userId="075399a4-218a-4888-b84c-24b7c4105c1f" providerId="ADAL" clId="{304961C1-F031-4B49-9A51-54FEFEEC5802}" dt="2023-06-11T18:09:26.867" v="4096" actId="767"/>
          <ac:spMkLst>
            <pc:docMk/>
            <pc:sldMk cId="709426693" sldId="305"/>
            <ac:spMk id="12" creationId="{8EA22A84-A553-A95C-E291-374B7F82DF3B}"/>
          </ac:spMkLst>
        </pc:spChg>
        <pc:spChg chg="add mod">
          <ac:chgData name="Akshay Chikhalkar" userId="075399a4-218a-4888-b84c-24b7c4105c1f" providerId="ADAL" clId="{304961C1-F031-4B49-9A51-54FEFEEC5802}" dt="2023-06-11T19:04:03.752" v="4780" actId="20577"/>
          <ac:spMkLst>
            <pc:docMk/>
            <pc:sldMk cId="709426693" sldId="305"/>
            <ac:spMk id="13" creationId="{3D7ADDFA-79C0-4ADB-D62A-22E2805AEDFC}"/>
          </ac:spMkLst>
        </pc:spChg>
        <pc:spChg chg="add mod">
          <ac:chgData name="Akshay Chikhalkar" userId="075399a4-218a-4888-b84c-24b7c4105c1f" providerId="ADAL" clId="{304961C1-F031-4B49-9A51-54FEFEEC5802}" dt="2023-06-11T19:04:00.398" v="4779" actId="14100"/>
          <ac:spMkLst>
            <pc:docMk/>
            <pc:sldMk cId="709426693" sldId="305"/>
            <ac:spMk id="14" creationId="{430F2D47-8DB9-DFDD-A1EF-1D5612D2F1E7}"/>
          </ac:spMkLst>
        </pc:spChg>
        <pc:spChg chg="add mod">
          <ac:chgData name="Akshay Chikhalkar" userId="075399a4-218a-4888-b84c-24b7c4105c1f" providerId="ADAL" clId="{304961C1-F031-4B49-9A51-54FEFEEC5802}" dt="2023-06-11T21:24:30.080" v="5362" actId="2711"/>
          <ac:spMkLst>
            <pc:docMk/>
            <pc:sldMk cId="709426693" sldId="305"/>
            <ac:spMk id="15" creationId="{53426032-9A8C-92C6-7E9B-DBE29D271E75}"/>
          </ac:spMkLst>
        </pc:spChg>
        <pc:picChg chg="add mod">
          <ac:chgData name="Akshay Chikhalkar" userId="075399a4-218a-4888-b84c-24b7c4105c1f" providerId="ADAL" clId="{304961C1-F031-4B49-9A51-54FEFEEC5802}" dt="2023-07-25T11:52:11.501" v="6008" actId="1036"/>
          <ac:picMkLst>
            <pc:docMk/>
            <pc:sldMk cId="709426693" sldId="305"/>
            <ac:picMk id="5" creationId="{C80B81D4-6F73-E500-DC74-F80CD95EAE94}"/>
          </ac:picMkLst>
        </pc:picChg>
        <pc:picChg chg="add del mod">
          <ac:chgData name="Akshay Chikhalkar" userId="075399a4-218a-4888-b84c-24b7c4105c1f" providerId="ADAL" clId="{304961C1-F031-4B49-9A51-54FEFEEC5802}" dt="2023-06-11T17:49:45.700" v="3831" actId="478"/>
          <ac:picMkLst>
            <pc:docMk/>
            <pc:sldMk cId="709426693" sldId="305"/>
            <ac:picMk id="8" creationId="{332D8C7B-69C9-4C72-7994-9CE3790EE7D2}"/>
          </ac:picMkLst>
        </pc:picChg>
        <pc:picChg chg="add mod">
          <ac:chgData name="Akshay Chikhalkar" userId="075399a4-218a-4888-b84c-24b7c4105c1f" providerId="ADAL" clId="{304961C1-F031-4B49-9A51-54FEFEEC5802}" dt="2023-06-11T19:10:09.951" v="4789" actId="1440"/>
          <ac:picMkLst>
            <pc:docMk/>
            <pc:sldMk cId="709426693" sldId="305"/>
            <ac:picMk id="2050" creationId="{7CA2EA08-03B0-D674-D744-880949AA1FD6}"/>
          </ac:picMkLst>
        </pc:picChg>
        <pc:picChg chg="add mod">
          <ac:chgData name="Akshay Chikhalkar" userId="075399a4-218a-4888-b84c-24b7c4105c1f" providerId="ADAL" clId="{304961C1-F031-4B49-9A51-54FEFEEC5802}" dt="2023-06-11T18:45:18.833" v="4444" actId="1076"/>
          <ac:picMkLst>
            <pc:docMk/>
            <pc:sldMk cId="709426693" sldId="305"/>
            <ac:picMk id="2052" creationId="{417AD7EA-1BF2-A204-CEA3-59453DA5E582}"/>
          </ac:picMkLst>
        </pc:picChg>
        <pc:picChg chg="add mod">
          <ac:chgData name="Akshay Chikhalkar" userId="075399a4-218a-4888-b84c-24b7c4105c1f" providerId="ADAL" clId="{304961C1-F031-4B49-9A51-54FEFEEC5802}" dt="2023-06-11T19:07:38.808" v="4785" actId="1076"/>
          <ac:picMkLst>
            <pc:docMk/>
            <pc:sldMk cId="709426693" sldId="305"/>
            <ac:picMk id="2054" creationId="{D15CF99D-68C4-CDAD-9BC5-28F8C01D26F1}"/>
          </ac:picMkLst>
        </pc:picChg>
      </pc:sldChg>
      <pc:sldChg chg="addSp delSp modSp add mod ord">
        <pc:chgData name="Akshay Chikhalkar" userId="075399a4-218a-4888-b84c-24b7c4105c1f" providerId="ADAL" clId="{304961C1-F031-4B49-9A51-54FEFEEC5802}" dt="2023-06-12T21:28:37.976" v="5649" actId="20578"/>
        <pc:sldMkLst>
          <pc:docMk/>
          <pc:sldMk cId="905869964" sldId="306"/>
        </pc:sldMkLst>
        <pc:spChg chg="add mod">
          <ac:chgData name="Akshay Chikhalkar" userId="075399a4-218a-4888-b84c-24b7c4105c1f" providerId="ADAL" clId="{304961C1-F031-4B49-9A51-54FEFEEC5802}" dt="2023-06-11T21:33:55.104" v="5458" actId="2711"/>
          <ac:spMkLst>
            <pc:docMk/>
            <pc:sldMk cId="905869964" sldId="306"/>
            <ac:spMk id="2" creationId="{7111E1EE-50DD-E2F8-8250-6BBD4EB5C9F7}"/>
          </ac:spMkLst>
        </pc:spChg>
        <pc:spChg chg="del mod">
          <ac:chgData name="Akshay Chikhalkar" userId="075399a4-218a-4888-b84c-24b7c4105c1f" providerId="ADAL" clId="{304961C1-F031-4B49-9A51-54FEFEEC5802}" dt="2023-06-11T18:10:41.678" v="4110" actId="478"/>
          <ac:spMkLst>
            <pc:docMk/>
            <pc:sldMk cId="905869964" sldId="306"/>
            <ac:spMk id="3" creationId="{9385B6D4-0463-5DC9-8605-0FAF836C405E}"/>
          </ac:spMkLst>
        </pc:spChg>
        <pc:spChg chg="mod">
          <ac:chgData name="Akshay Chikhalkar" userId="075399a4-218a-4888-b84c-24b7c4105c1f" providerId="ADAL" clId="{304961C1-F031-4B49-9A51-54FEFEEC5802}" dt="2023-06-11T19:20:00.439" v="4853" actId="20577"/>
          <ac:spMkLst>
            <pc:docMk/>
            <pc:sldMk cId="905869964" sldId="306"/>
            <ac:spMk id="4" creationId="{F9574042-7293-AC26-3F83-FFE3DCFB0DF0}"/>
          </ac:spMkLst>
        </pc:spChg>
        <pc:spChg chg="add mod">
          <ac:chgData name="Akshay Chikhalkar" userId="075399a4-218a-4888-b84c-24b7c4105c1f" providerId="ADAL" clId="{304961C1-F031-4B49-9A51-54FEFEEC5802}" dt="2023-06-11T21:24:35.738" v="5363" actId="2711"/>
          <ac:spMkLst>
            <pc:docMk/>
            <pc:sldMk cId="905869964" sldId="306"/>
            <ac:spMk id="5" creationId="{144388DA-09FF-4679-B79A-02FF7433FA9D}"/>
          </ac:spMkLst>
        </pc:spChg>
        <pc:spChg chg="add del mod">
          <ac:chgData name="Akshay Chikhalkar" userId="075399a4-218a-4888-b84c-24b7c4105c1f" providerId="ADAL" clId="{304961C1-F031-4B49-9A51-54FEFEEC5802}" dt="2023-06-11T18:10:41.002" v="4109" actId="478"/>
          <ac:spMkLst>
            <pc:docMk/>
            <pc:sldMk cId="905869964" sldId="306"/>
            <ac:spMk id="6" creationId="{1557A977-AA14-C776-A27A-1F1415B53C66}"/>
          </ac:spMkLst>
        </pc:spChg>
        <pc:spChg chg="add mod">
          <ac:chgData name="Akshay Chikhalkar" userId="075399a4-218a-4888-b84c-24b7c4105c1f" providerId="ADAL" clId="{304961C1-F031-4B49-9A51-54FEFEEC5802}" dt="2023-06-11T18:35:54.689" v="4326" actId="2711"/>
          <ac:spMkLst>
            <pc:docMk/>
            <pc:sldMk cId="905869964" sldId="306"/>
            <ac:spMk id="7" creationId="{7DF6E69D-CC24-CDF9-5836-B5295158D76A}"/>
          </ac:spMkLst>
        </pc:spChg>
        <pc:picChg chg="add mod">
          <ac:chgData name="Akshay Chikhalkar" userId="075399a4-218a-4888-b84c-24b7c4105c1f" providerId="ADAL" clId="{304961C1-F031-4B49-9A51-54FEFEEC5802}" dt="2023-06-11T18:09:49.528" v="4102" actId="1076"/>
          <ac:picMkLst>
            <pc:docMk/>
            <pc:sldMk cId="905869964" sldId="306"/>
            <ac:picMk id="4098" creationId="{3132626A-761D-0BF6-10B4-EA6E46A9602D}"/>
          </ac:picMkLst>
        </pc:picChg>
      </pc:sldChg>
      <pc:sldChg chg="modSp add del mod modShow">
        <pc:chgData name="Akshay Chikhalkar" userId="075399a4-218a-4888-b84c-24b7c4105c1f" providerId="ADAL" clId="{304961C1-F031-4B49-9A51-54FEFEEC5802}" dt="2023-06-11T21:15:02.055" v="5316" actId="2696"/>
        <pc:sldMkLst>
          <pc:docMk/>
          <pc:sldMk cId="733967713" sldId="307"/>
        </pc:sldMkLst>
        <pc:spChg chg="mod">
          <ac:chgData name="Akshay Chikhalkar" userId="075399a4-218a-4888-b84c-24b7c4105c1f" providerId="ADAL" clId="{304961C1-F031-4B49-9A51-54FEFEEC5802}" dt="2023-06-11T19:39:19.861" v="5017" actId="108"/>
          <ac:spMkLst>
            <pc:docMk/>
            <pc:sldMk cId="733967713" sldId="307"/>
            <ac:spMk id="3" creationId="{9385B6D4-0463-5DC9-8605-0FAF836C405E}"/>
          </ac:spMkLst>
        </pc:spChg>
        <pc:spChg chg="mod">
          <ac:chgData name="Akshay Chikhalkar" userId="075399a4-218a-4888-b84c-24b7c4105c1f" providerId="ADAL" clId="{304961C1-F031-4B49-9A51-54FEFEEC5802}" dt="2023-06-11T18:36:34.956" v="4351" actId="20577"/>
          <ac:spMkLst>
            <pc:docMk/>
            <pc:sldMk cId="733967713" sldId="307"/>
            <ac:spMk id="4" creationId="{F9574042-7293-AC26-3F83-FFE3DCFB0DF0}"/>
          </ac:spMkLst>
        </pc:spChg>
        <pc:spChg chg="mod">
          <ac:chgData name="Akshay Chikhalkar" userId="075399a4-218a-4888-b84c-24b7c4105c1f" providerId="ADAL" clId="{304961C1-F031-4B49-9A51-54FEFEEC5802}" dt="2023-06-11T17:53:40.099" v="3919" actId="21"/>
          <ac:spMkLst>
            <pc:docMk/>
            <pc:sldMk cId="733967713" sldId="307"/>
            <ac:spMk id="6" creationId="{1557A977-AA14-C776-A27A-1F1415B53C66}"/>
          </ac:spMkLst>
        </pc:spChg>
      </pc:sldChg>
      <pc:sldChg chg="addSp delSp modSp add mod">
        <pc:chgData name="Akshay Chikhalkar" userId="075399a4-218a-4888-b84c-24b7c4105c1f" providerId="ADAL" clId="{304961C1-F031-4B49-9A51-54FEFEEC5802}" dt="2023-06-11T19:42:08.178" v="5046" actId="1035"/>
        <pc:sldMkLst>
          <pc:docMk/>
          <pc:sldMk cId="2958428933" sldId="308"/>
        </pc:sldMkLst>
        <pc:spChg chg="mod">
          <ac:chgData name="Akshay Chikhalkar" userId="075399a4-218a-4888-b84c-24b7c4105c1f" providerId="ADAL" clId="{304961C1-F031-4B49-9A51-54FEFEEC5802}" dt="2023-06-11T19:39:47.494" v="5018" actId="108"/>
          <ac:spMkLst>
            <pc:docMk/>
            <pc:sldMk cId="2958428933" sldId="308"/>
            <ac:spMk id="3" creationId="{9385B6D4-0463-5DC9-8605-0FAF836C405E}"/>
          </ac:spMkLst>
        </pc:spChg>
        <pc:spChg chg="mod">
          <ac:chgData name="Akshay Chikhalkar" userId="075399a4-218a-4888-b84c-24b7c4105c1f" providerId="ADAL" clId="{304961C1-F031-4B49-9A51-54FEFEEC5802}" dt="2023-06-11T19:39:55.430" v="5030" actId="20577"/>
          <ac:spMkLst>
            <pc:docMk/>
            <pc:sldMk cId="2958428933" sldId="308"/>
            <ac:spMk id="4" creationId="{F9574042-7293-AC26-3F83-FFE3DCFB0DF0}"/>
          </ac:spMkLst>
        </pc:spChg>
        <pc:spChg chg="mod">
          <ac:chgData name="Akshay Chikhalkar" userId="075399a4-218a-4888-b84c-24b7c4105c1f" providerId="ADAL" clId="{304961C1-F031-4B49-9A51-54FEFEEC5802}" dt="2023-06-11T15:47:49.589" v="3169" actId="20577"/>
          <ac:spMkLst>
            <pc:docMk/>
            <pc:sldMk cId="2958428933" sldId="308"/>
            <ac:spMk id="6" creationId="{1557A977-AA14-C776-A27A-1F1415B53C66}"/>
          </ac:spMkLst>
        </pc:spChg>
        <pc:spChg chg="mod">
          <ac:chgData name="Akshay Chikhalkar" userId="075399a4-218a-4888-b84c-24b7c4105c1f" providerId="ADAL" clId="{304961C1-F031-4B49-9A51-54FEFEEC5802}" dt="2023-06-11T17:40:51.298" v="3798"/>
          <ac:spMkLst>
            <pc:docMk/>
            <pc:sldMk cId="2958428933" sldId="308"/>
            <ac:spMk id="8" creationId="{06690FD8-AE34-B3C7-703C-4CD33FA7A737}"/>
          </ac:spMkLst>
        </pc:spChg>
        <pc:spChg chg="mod">
          <ac:chgData name="Akshay Chikhalkar" userId="075399a4-218a-4888-b84c-24b7c4105c1f" providerId="ADAL" clId="{304961C1-F031-4B49-9A51-54FEFEEC5802}" dt="2023-06-11T17:40:51.298" v="3798"/>
          <ac:spMkLst>
            <pc:docMk/>
            <pc:sldMk cId="2958428933" sldId="308"/>
            <ac:spMk id="9" creationId="{11E87CD8-E7DF-51C8-B158-BCD0DD150D09}"/>
          </ac:spMkLst>
        </pc:spChg>
        <pc:spChg chg="mod">
          <ac:chgData name="Akshay Chikhalkar" userId="075399a4-218a-4888-b84c-24b7c4105c1f" providerId="ADAL" clId="{304961C1-F031-4B49-9A51-54FEFEEC5802}" dt="2023-06-11T17:40:51.298" v="3798"/>
          <ac:spMkLst>
            <pc:docMk/>
            <pc:sldMk cId="2958428933" sldId="308"/>
            <ac:spMk id="10" creationId="{21B6A695-7C46-B1E4-A246-44FD486E0206}"/>
          </ac:spMkLst>
        </pc:spChg>
        <pc:spChg chg="mod">
          <ac:chgData name="Akshay Chikhalkar" userId="075399a4-218a-4888-b84c-24b7c4105c1f" providerId="ADAL" clId="{304961C1-F031-4B49-9A51-54FEFEEC5802}" dt="2023-06-11T17:40:51.298" v="3798"/>
          <ac:spMkLst>
            <pc:docMk/>
            <pc:sldMk cId="2958428933" sldId="308"/>
            <ac:spMk id="11" creationId="{18826268-5FA3-0B36-3729-785FA0F2233A}"/>
          </ac:spMkLst>
        </pc:spChg>
        <pc:spChg chg="mod">
          <ac:chgData name="Akshay Chikhalkar" userId="075399a4-218a-4888-b84c-24b7c4105c1f" providerId="ADAL" clId="{304961C1-F031-4B49-9A51-54FEFEEC5802}" dt="2023-06-11T17:40:51.298" v="3798"/>
          <ac:spMkLst>
            <pc:docMk/>
            <pc:sldMk cId="2958428933" sldId="308"/>
            <ac:spMk id="12" creationId="{F5C6C328-FE2E-ABAD-1964-A1DD2A0D8581}"/>
          </ac:spMkLst>
        </pc:spChg>
        <pc:spChg chg="mod">
          <ac:chgData name="Akshay Chikhalkar" userId="075399a4-218a-4888-b84c-24b7c4105c1f" providerId="ADAL" clId="{304961C1-F031-4B49-9A51-54FEFEEC5802}" dt="2023-06-11T17:40:51.298" v="3798"/>
          <ac:spMkLst>
            <pc:docMk/>
            <pc:sldMk cId="2958428933" sldId="308"/>
            <ac:spMk id="13" creationId="{E1790D5C-54EC-53E4-3890-36B901A18396}"/>
          </ac:spMkLst>
        </pc:spChg>
        <pc:spChg chg="mod">
          <ac:chgData name="Akshay Chikhalkar" userId="075399a4-218a-4888-b84c-24b7c4105c1f" providerId="ADAL" clId="{304961C1-F031-4B49-9A51-54FEFEEC5802}" dt="2023-06-11T17:40:51.298" v="3798"/>
          <ac:spMkLst>
            <pc:docMk/>
            <pc:sldMk cId="2958428933" sldId="308"/>
            <ac:spMk id="14" creationId="{6FB16290-A103-2952-C580-702DBF09BB3E}"/>
          </ac:spMkLst>
        </pc:spChg>
        <pc:grpChg chg="add del mod">
          <ac:chgData name="Akshay Chikhalkar" userId="075399a4-218a-4888-b84c-24b7c4105c1f" providerId="ADAL" clId="{304961C1-F031-4B49-9A51-54FEFEEC5802}" dt="2023-06-11T17:40:54.546" v="3799"/>
          <ac:grpSpMkLst>
            <pc:docMk/>
            <pc:sldMk cId="2958428933" sldId="308"/>
            <ac:grpSpMk id="2" creationId="{6F4BF19A-441D-3796-2002-A4893243F9FE}"/>
          </ac:grpSpMkLst>
        </pc:grpChg>
        <pc:grpChg chg="mod">
          <ac:chgData name="Akshay Chikhalkar" userId="075399a4-218a-4888-b84c-24b7c4105c1f" providerId="ADAL" clId="{304961C1-F031-4B49-9A51-54FEFEEC5802}" dt="2023-06-11T17:40:51.298" v="3798"/>
          <ac:grpSpMkLst>
            <pc:docMk/>
            <pc:sldMk cId="2958428933" sldId="308"/>
            <ac:grpSpMk id="5" creationId="{4DC2EC2A-05C3-1474-9E64-37475B1A7CA0}"/>
          </ac:grpSpMkLst>
        </pc:grpChg>
        <pc:picChg chg="mod">
          <ac:chgData name="Akshay Chikhalkar" userId="075399a4-218a-4888-b84c-24b7c4105c1f" providerId="ADAL" clId="{304961C1-F031-4B49-9A51-54FEFEEC5802}" dt="2023-06-11T17:40:51.298" v="3798"/>
          <ac:picMkLst>
            <pc:docMk/>
            <pc:sldMk cId="2958428933" sldId="308"/>
            <ac:picMk id="7" creationId="{560EB5D9-2AE6-6F5B-05BB-D48E4BD82AAE}"/>
          </ac:picMkLst>
        </pc:picChg>
        <pc:picChg chg="add mod">
          <ac:chgData name="Akshay Chikhalkar" userId="075399a4-218a-4888-b84c-24b7c4105c1f" providerId="ADAL" clId="{304961C1-F031-4B49-9A51-54FEFEEC5802}" dt="2023-06-11T19:42:08.178" v="5046" actId="1035"/>
          <ac:picMkLst>
            <pc:docMk/>
            <pc:sldMk cId="2958428933" sldId="308"/>
            <ac:picMk id="15" creationId="{9DEBD695-F8E4-F8D5-F033-1FDBBB80692A}"/>
          </ac:picMkLst>
        </pc:picChg>
      </pc:sldChg>
      <pc:sldChg chg="addSp delSp modSp new mod">
        <pc:chgData name="Akshay Chikhalkar" userId="075399a4-218a-4888-b84c-24b7c4105c1f" providerId="ADAL" clId="{304961C1-F031-4B49-9A51-54FEFEEC5802}" dt="2023-06-11T21:24:00.106" v="5359" actId="2711"/>
        <pc:sldMkLst>
          <pc:docMk/>
          <pc:sldMk cId="1945830948" sldId="309"/>
        </pc:sldMkLst>
        <pc:spChg chg="mod">
          <ac:chgData name="Akshay Chikhalkar" userId="075399a4-218a-4888-b84c-24b7c4105c1f" providerId="ADAL" clId="{304961C1-F031-4B49-9A51-54FEFEEC5802}" dt="2023-06-11T15:47:29.441" v="3157" actId="20577"/>
          <ac:spMkLst>
            <pc:docMk/>
            <pc:sldMk cId="1945830948" sldId="309"/>
            <ac:spMk id="2" creationId="{249C0427-C92B-136E-699E-CCFC0A02BB92}"/>
          </ac:spMkLst>
        </pc:spChg>
        <pc:spChg chg="mod">
          <ac:chgData name="Akshay Chikhalkar" userId="075399a4-218a-4888-b84c-24b7c4105c1f" providerId="ADAL" clId="{304961C1-F031-4B49-9A51-54FEFEEC5802}" dt="2023-06-11T20:59:58.507" v="5198" actId="20577"/>
          <ac:spMkLst>
            <pc:docMk/>
            <pc:sldMk cId="1945830948" sldId="309"/>
            <ac:spMk id="3" creationId="{576CDACD-7117-8DFE-1E28-CD00BC09B84F}"/>
          </ac:spMkLst>
        </pc:spChg>
        <pc:spChg chg="del">
          <ac:chgData name="Akshay Chikhalkar" userId="075399a4-218a-4888-b84c-24b7c4105c1f" providerId="ADAL" clId="{304961C1-F031-4B49-9A51-54FEFEEC5802}" dt="2023-06-11T15:48:32.813" v="3175" actId="478"/>
          <ac:spMkLst>
            <pc:docMk/>
            <pc:sldMk cId="1945830948" sldId="309"/>
            <ac:spMk id="4" creationId="{ABB1C50F-75E2-21B6-7D7A-378A2D06F443}"/>
          </ac:spMkLst>
        </pc:spChg>
        <pc:spChg chg="mod">
          <ac:chgData name="Akshay Chikhalkar" userId="075399a4-218a-4888-b84c-24b7c4105c1f" providerId="ADAL" clId="{304961C1-F031-4B49-9A51-54FEFEEC5802}" dt="2023-06-11T15:48:14.841" v="3170"/>
          <ac:spMkLst>
            <pc:docMk/>
            <pc:sldMk cId="1945830948" sldId="309"/>
            <ac:spMk id="10" creationId="{D0098276-D02A-659F-7E0A-71B13948B102}"/>
          </ac:spMkLst>
        </pc:spChg>
        <pc:spChg chg="mod">
          <ac:chgData name="Akshay Chikhalkar" userId="075399a4-218a-4888-b84c-24b7c4105c1f" providerId="ADAL" clId="{304961C1-F031-4B49-9A51-54FEFEEC5802}" dt="2023-06-11T15:48:14.841" v="3170"/>
          <ac:spMkLst>
            <pc:docMk/>
            <pc:sldMk cId="1945830948" sldId="309"/>
            <ac:spMk id="11" creationId="{D223D998-0D44-43C6-B829-075B701AF9A0}"/>
          </ac:spMkLst>
        </pc:spChg>
        <pc:spChg chg="mod">
          <ac:chgData name="Akshay Chikhalkar" userId="075399a4-218a-4888-b84c-24b7c4105c1f" providerId="ADAL" clId="{304961C1-F031-4B49-9A51-54FEFEEC5802}" dt="2023-06-11T15:48:14.841" v="3170"/>
          <ac:spMkLst>
            <pc:docMk/>
            <pc:sldMk cId="1945830948" sldId="309"/>
            <ac:spMk id="12" creationId="{E5C4BE67-3401-0772-CE2D-85E547573920}"/>
          </ac:spMkLst>
        </pc:spChg>
        <pc:spChg chg="mod">
          <ac:chgData name="Akshay Chikhalkar" userId="075399a4-218a-4888-b84c-24b7c4105c1f" providerId="ADAL" clId="{304961C1-F031-4B49-9A51-54FEFEEC5802}" dt="2023-06-11T15:48:14.841" v="3170"/>
          <ac:spMkLst>
            <pc:docMk/>
            <pc:sldMk cId="1945830948" sldId="309"/>
            <ac:spMk id="13" creationId="{6EAB34F1-4C85-D8ED-C984-879A5A81FF1D}"/>
          </ac:spMkLst>
        </pc:spChg>
        <pc:spChg chg="mod">
          <ac:chgData name="Akshay Chikhalkar" userId="075399a4-218a-4888-b84c-24b7c4105c1f" providerId="ADAL" clId="{304961C1-F031-4B49-9A51-54FEFEEC5802}" dt="2023-06-11T15:48:14.841" v="3170"/>
          <ac:spMkLst>
            <pc:docMk/>
            <pc:sldMk cId="1945830948" sldId="309"/>
            <ac:spMk id="14" creationId="{27A3CD52-3568-4E5A-CD66-33FB0DD9F812}"/>
          </ac:spMkLst>
        </pc:spChg>
        <pc:spChg chg="mod">
          <ac:chgData name="Akshay Chikhalkar" userId="075399a4-218a-4888-b84c-24b7c4105c1f" providerId="ADAL" clId="{304961C1-F031-4B49-9A51-54FEFEEC5802}" dt="2023-06-11T15:48:14.841" v="3170"/>
          <ac:spMkLst>
            <pc:docMk/>
            <pc:sldMk cId="1945830948" sldId="309"/>
            <ac:spMk id="15" creationId="{6941A5C1-733B-5C67-410C-1EAA590603AC}"/>
          </ac:spMkLst>
        </pc:spChg>
        <pc:spChg chg="mod">
          <ac:chgData name="Akshay Chikhalkar" userId="075399a4-218a-4888-b84c-24b7c4105c1f" providerId="ADAL" clId="{304961C1-F031-4B49-9A51-54FEFEEC5802}" dt="2023-06-11T15:48:14.841" v="3170"/>
          <ac:spMkLst>
            <pc:docMk/>
            <pc:sldMk cId="1945830948" sldId="309"/>
            <ac:spMk id="16" creationId="{3AD2C9BE-AF08-9979-75F2-BEA5C5ECE192}"/>
          </ac:spMkLst>
        </pc:spChg>
        <pc:spChg chg="mod">
          <ac:chgData name="Akshay Chikhalkar" userId="075399a4-218a-4888-b84c-24b7c4105c1f" providerId="ADAL" clId="{304961C1-F031-4B49-9A51-54FEFEEC5802}" dt="2023-06-11T15:48:14.841" v="3170"/>
          <ac:spMkLst>
            <pc:docMk/>
            <pc:sldMk cId="1945830948" sldId="309"/>
            <ac:spMk id="17" creationId="{D6814615-F4F8-9DD5-01C0-2AD33C7EFB29}"/>
          </ac:spMkLst>
        </pc:spChg>
        <pc:spChg chg="mod">
          <ac:chgData name="Akshay Chikhalkar" userId="075399a4-218a-4888-b84c-24b7c4105c1f" providerId="ADAL" clId="{304961C1-F031-4B49-9A51-54FEFEEC5802}" dt="2023-06-11T15:48:14.841" v="3170"/>
          <ac:spMkLst>
            <pc:docMk/>
            <pc:sldMk cId="1945830948" sldId="309"/>
            <ac:spMk id="22" creationId="{1E3912D7-AE06-E37E-B54B-0F3F49BE1BA0}"/>
          </ac:spMkLst>
        </pc:spChg>
        <pc:spChg chg="mod">
          <ac:chgData name="Akshay Chikhalkar" userId="075399a4-218a-4888-b84c-24b7c4105c1f" providerId="ADAL" clId="{304961C1-F031-4B49-9A51-54FEFEEC5802}" dt="2023-06-11T15:48:14.841" v="3170"/>
          <ac:spMkLst>
            <pc:docMk/>
            <pc:sldMk cId="1945830948" sldId="309"/>
            <ac:spMk id="26" creationId="{4A4D62AC-E512-7F72-53BC-806DB3A3058E}"/>
          </ac:spMkLst>
        </pc:spChg>
        <pc:spChg chg="mod">
          <ac:chgData name="Akshay Chikhalkar" userId="075399a4-218a-4888-b84c-24b7c4105c1f" providerId="ADAL" clId="{304961C1-F031-4B49-9A51-54FEFEEC5802}" dt="2023-06-11T15:48:14.841" v="3170"/>
          <ac:spMkLst>
            <pc:docMk/>
            <pc:sldMk cId="1945830948" sldId="309"/>
            <ac:spMk id="29" creationId="{061628F4-6211-136E-54B0-C00DFD16F6A3}"/>
          </ac:spMkLst>
        </pc:spChg>
        <pc:spChg chg="mod">
          <ac:chgData name="Akshay Chikhalkar" userId="075399a4-218a-4888-b84c-24b7c4105c1f" providerId="ADAL" clId="{304961C1-F031-4B49-9A51-54FEFEEC5802}" dt="2023-06-11T15:48:14.841" v="3170"/>
          <ac:spMkLst>
            <pc:docMk/>
            <pc:sldMk cId="1945830948" sldId="309"/>
            <ac:spMk id="32" creationId="{E80F8EF0-529F-C321-34DE-7DA9E0B7CEBF}"/>
          </ac:spMkLst>
        </pc:spChg>
        <pc:spChg chg="mod">
          <ac:chgData name="Akshay Chikhalkar" userId="075399a4-218a-4888-b84c-24b7c4105c1f" providerId="ADAL" clId="{304961C1-F031-4B49-9A51-54FEFEEC5802}" dt="2023-06-11T15:48:14.841" v="3170"/>
          <ac:spMkLst>
            <pc:docMk/>
            <pc:sldMk cId="1945830948" sldId="309"/>
            <ac:spMk id="33" creationId="{FD118EA9-D2C3-6FF5-2B4A-B8FEC33BB23A}"/>
          </ac:spMkLst>
        </pc:spChg>
        <pc:spChg chg="mod">
          <ac:chgData name="Akshay Chikhalkar" userId="075399a4-218a-4888-b84c-24b7c4105c1f" providerId="ADAL" clId="{304961C1-F031-4B49-9A51-54FEFEEC5802}" dt="2023-06-11T15:48:14.841" v="3170"/>
          <ac:spMkLst>
            <pc:docMk/>
            <pc:sldMk cId="1945830948" sldId="309"/>
            <ac:spMk id="34" creationId="{0EA8DA01-6DD4-9DCE-82C6-00067EC7C2C7}"/>
          </ac:spMkLst>
        </pc:spChg>
        <pc:spChg chg="mod">
          <ac:chgData name="Akshay Chikhalkar" userId="075399a4-218a-4888-b84c-24b7c4105c1f" providerId="ADAL" clId="{304961C1-F031-4B49-9A51-54FEFEEC5802}" dt="2023-06-11T15:48:14.841" v="3170"/>
          <ac:spMkLst>
            <pc:docMk/>
            <pc:sldMk cId="1945830948" sldId="309"/>
            <ac:spMk id="35" creationId="{25C9276C-6F7B-0DBF-971F-A2D3C1CF08FE}"/>
          </ac:spMkLst>
        </pc:spChg>
        <pc:spChg chg="mod">
          <ac:chgData name="Akshay Chikhalkar" userId="075399a4-218a-4888-b84c-24b7c4105c1f" providerId="ADAL" clId="{304961C1-F031-4B49-9A51-54FEFEEC5802}" dt="2023-06-11T15:48:14.841" v="3170"/>
          <ac:spMkLst>
            <pc:docMk/>
            <pc:sldMk cId="1945830948" sldId="309"/>
            <ac:spMk id="37" creationId="{1346CBE5-85F1-35E9-F5DB-CAEC1E1A0AD6}"/>
          </ac:spMkLst>
        </pc:spChg>
        <pc:spChg chg="mod">
          <ac:chgData name="Akshay Chikhalkar" userId="075399a4-218a-4888-b84c-24b7c4105c1f" providerId="ADAL" clId="{304961C1-F031-4B49-9A51-54FEFEEC5802}" dt="2023-06-11T15:48:14.841" v="3170"/>
          <ac:spMkLst>
            <pc:docMk/>
            <pc:sldMk cId="1945830948" sldId="309"/>
            <ac:spMk id="38" creationId="{A2E7A4F9-5F77-ACDF-A279-AFBA5D28A823}"/>
          </ac:spMkLst>
        </pc:spChg>
        <pc:spChg chg="mod">
          <ac:chgData name="Akshay Chikhalkar" userId="075399a4-218a-4888-b84c-24b7c4105c1f" providerId="ADAL" clId="{304961C1-F031-4B49-9A51-54FEFEEC5802}" dt="2023-06-11T15:48:14.841" v="3170"/>
          <ac:spMkLst>
            <pc:docMk/>
            <pc:sldMk cId="1945830948" sldId="309"/>
            <ac:spMk id="39" creationId="{DD20A57F-B27C-DE30-136A-F09B10D45DD6}"/>
          </ac:spMkLst>
        </pc:spChg>
        <pc:spChg chg="mod">
          <ac:chgData name="Akshay Chikhalkar" userId="075399a4-218a-4888-b84c-24b7c4105c1f" providerId="ADAL" clId="{304961C1-F031-4B49-9A51-54FEFEEC5802}" dt="2023-06-11T15:48:14.841" v="3170"/>
          <ac:spMkLst>
            <pc:docMk/>
            <pc:sldMk cId="1945830948" sldId="309"/>
            <ac:spMk id="40" creationId="{AB0F729C-E467-4AE7-2044-518ABF86DE4D}"/>
          </ac:spMkLst>
        </pc:spChg>
        <pc:spChg chg="mod">
          <ac:chgData name="Akshay Chikhalkar" userId="075399a4-218a-4888-b84c-24b7c4105c1f" providerId="ADAL" clId="{304961C1-F031-4B49-9A51-54FEFEEC5802}" dt="2023-06-11T15:48:14.841" v="3170"/>
          <ac:spMkLst>
            <pc:docMk/>
            <pc:sldMk cId="1945830948" sldId="309"/>
            <ac:spMk id="42" creationId="{0F1C2765-34B7-8692-FDD1-13FE4B9D4305}"/>
          </ac:spMkLst>
        </pc:spChg>
        <pc:spChg chg="mod">
          <ac:chgData name="Akshay Chikhalkar" userId="075399a4-218a-4888-b84c-24b7c4105c1f" providerId="ADAL" clId="{304961C1-F031-4B49-9A51-54FEFEEC5802}" dt="2023-06-11T15:48:14.841" v="3170"/>
          <ac:spMkLst>
            <pc:docMk/>
            <pc:sldMk cId="1945830948" sldId="309"/>
            <ac:spMk id="43" creationId="{A0879891-5891-3C94-A4B6-4D60F40B7558}"/>
          </ac:spMkLst>
        </pc:spChg>
        <pc:spChg chg="add mod">
          <ac:chgData name="Akshay Chikhalkar" userId="075399a4-218a-4888-b84c-24b7c4105c1f" providerId="ADAL" clId="{304961C1-F031-4B49-9A51-54FEFEEC5802}" dt="2023-06-11T15:50:58.745" v="3210" actId="1076"/>
          <ac:spMkLst>
            <pc:docMk/>
            <pc:sldMk cId="1945830948" sldId="309"/>
            <ac:spMk id="45" creationId="{576BB327-5727-A04B-ACA8-49B15DF9A595}"/>
          </ac:spMkLst>
        </pc:spChg>
        <pc:spChg chg="add mod">
          <ac:chgData name="Akshay Chikhalkar" userId="075399a4-218a-4888-b84c-24b7c4105c1f" providerId="ADAL" clId="{304961C1-F031-4B49-9A51-54FEFEEC5802}" dt="2023-06-11T15:51:05.415" v="3211" actId="1076"/>
          <ac:spMkLst>
            <pc:docMk/>
            <pc:sldMk cId="1945830948" sldId="309"/>
            <ac:spMk id="46" creationId="{3B41AC6C-5672-F403-1CD8-9331E1612B42}"/>
          </ac:spMkLst>
        </pc:spChg>
        <pc:spChg chg="add mod">
          <ac:chgData name="Akshay Chikhalkar" userId="075399a4-218a-4888-b84c-24b7c4105c1f" providerId="ADAL" clId="{304961C1-F031-4B49-9A51-54FEFEEC5802}" dt="2023-06-11T15:51:09.301" v="3212" actId="1076"/>
          <ac:spMkLst>
            <pc:docMk/>
            <pc:sldMk cId="1945830948" sldId="309"/>
            <ac:spMk id="47" creationId="{5258F0B9-9BB0-7070-1270-FA0E04AAED0F}"/>
          </ac:spMkLst>
        </pc:spChg>
        <pc:spChg chg="add mod">
          <ac:chgData name="Akshay Chikhalkar" userId="075399a4-218a-4888-b84c-24b7c4105c1f" providerId="ADAL" clId="{304961C1-F031-4B49-9A51-54FEFEEC5802}" dt="2023-06-11T16:01:25.744" v="3340" actId="404"/>
          <ac:spMkLst>
            <pc:docMk/>
            <pc:sldMk cId="1945830948" sldId="309"/>
            <ac:spMk id="48" creationId="{9BFFDB7F-7B71-4932-F94B-CAD9A01805D1}"/>
          </ac:spMkLst>
        </pc:spChg>
        <pc:spChg chg="add mod">
          <ac:chgData name="Akshay Chikhalkar" userId="075399a4-218a-4888-b84c-24b7c4105c1f" providerId="ADAL" clId="{304961C1-F031-4B49-9A51-54FEFEEC5802}" dt="2023-06-11T16:01:31.978" v="3345" actId="403"/>
          <ac:spMkLst>
            <pc:docMk/>
            <pc:sldMk cId="1945830948" sldId="309"/>
            <ac:spMk id="49" creationId="{AC47B3AC-2ACF-76BC-2A04-B4359EEB9040}"/>
          </ac:spMkLst>
        </pc:spChg>
        <pc:spChg chg="add mod">
          <ac:chgData name="Akshay Chikhalkar" userId="075399a4-218a-4888-b84c-24b7c4105c1f" providerId="ADAL" clId="{304961C1-F031-4B49-9A51-54FEFEEC5802}" dt="2023-06-11T16:01:35.904" v="3348" actId="404"/>
          <ac:spMkLst>
            <pc:docMk/>
            <pc:sldMk cId="1945830948" sldId="309"/>
            <ac:spMk id="50" creationId="{409ACD61-FD2A-02EC-96D3-25FAB880D728}"/>
          </ac:spMkLst>
        </pc:spChg>
        <pc:spChg chg="add mod">
          <ac:chgData name="Akshay Chikhalkar" userId="075399a4-218a-4888-b84c-24b7c4105c1f" providerId="ADAL" clId="{304961C1-F031-4B49-9A51-54FEFEEC5802}" dt="2023-06-11T18:47:15.932" v="4524" actId="1035"/>
          <ac:spMkLst>
            <pc:docMk/>
            <pc:sldMk cId="1945830948" sldId="309"/>
            <ac:spMk id="63" creationId="{4E5B89B8-4594-C1F1-791E-C0C776B8C00B}"/>
          </ac:spMkLst>
        </pc:spChg>
        <pc:spChg chg="add mod">
          <ac:chgData name="Akshay Chikhalkar" userId="075399a4-218a-4888-b84c-24b7c4105c1f" providerId="ADAL" clId="{304961C1-F031-4B49-9A51-54FEFEEC5802}" dt="2023-06-11T21:00:34.605" v="5229" actId="1036"/>
          <ac:spMkLst>
            <pc:docMk/>
            <pc:sldMk cId="1945830948" sldId="309"/>
            <ac:spMk id="1040" creationId="{13C25340-0F39-0E4D-17D3-658A98332197}"/>
          </ac:spMkLst>
        </pc:spChg>
        <pc:spChg chg="add mod">
          <ac:chgData name="Akshay Chikhalkar" userId="075399a4-218a-4888-b84c-24b7c4105c1f" providerId="ADAL" clId="{304961C1-F031-4B49-9A51-54FEFEEC5802}" dt="2023-06-11T21:00:34.605" v="5229" actId="1036"/>
          <ac:spMkLst>
            <pc:docMk/>
            <pc:sldMk cId="1945830948" sldId="309"/>
            <ac:spMk id="1041" creationId="{F1C97DC0-DCB7-7793-40FE-472534AED00A}"/>
          </ac:spMkLst>
        </pc:spChg>
        <pc:spChg chg="add mod">
          <ac:chgData name="Akshay Chikhalkar" userId="075399a4-218a-4888-b84c-24b7c4105c1f" providerId="ADAL" clId="{304961C1-F031-4B49-9A51-54FEFEEC5802}" dt="2023-06-11T18:43:27.021" v="4437" actId="1038"/>
          <ac:spMkLst>
            <pc:docMk/>
            <pc:sldMk cId="1945830948" sldId="309"/>
            <ac:spMk id="1049" creationId="{A2580D12-B0E7-3ABD-0017-79A948ED2F1F}"/>
          </ac:spMkLst>
        </pc:spChg>
        <pc:spChg chg="add mod">
          <ac:chgData name="Akshay Chikhalkar" userId="075399a4-218a-4888-b84c-24b7c4105c1f" providerId="ADAL" clId="{304961C1-F031-4B49-9A51-54FEFEEC5802}" dt="2023-06-11T21:24:00.106" v="5359" actId="2711"/>
          <ac:spMkLst>
            <pc:docMk/>
            <pc:sldMk cId="1945830948" sldId="309"/>
            <ac:spMk id="1050" creationId="{3672EDE7-35A1-6231-F097-8D0B9EB2DF58}"/>
          </ac:spMkLst>
        </pc:spChg>
        <pc:spChg chg="add mod">
          <ac:chgData name="Akshay Chikhalkar" userId="075399a4-218a-4888-b84c-24b7c4105c1f" providerId="ADAL" clId="{304961C1-F031-4B49-9A51-54FEFEEC5802}" dt="2023-06-11T18:48:17.244" v="4571" actId="20577"/>
          <ac:spMkLst>
            <pc:docMk/>
            <pc:sldMk cId="1945830948" sldId="309"/>
            <ac:spMk id="1051" creationId="{9D954D96-4585-D420-7429-A77F6B2FA95F}"/>
          </ac:spMkLst>
        </pc:spChg>
        <pc:spChg chg="add mod">
          <ac:chgData name="Akshay Chikhalkar" userId="075399a4-218a-4888-b84c-24b7c4105c1f" providerId="ADAL" clId="{304961C1-F031-4B49-9A51-54FEFEEC5802}" dt="2023-06-11T18:48:12.956" v="4569" actId="20577"/>
          <ac:spMkLst>
            <pc:docMk/>
            <pc:sldMk cId="1945830948" sldId="309"/>
            <ac:spMk id="1052" creationId="{B7720507-AE34-DBB9-F1EF-2C8DB281DE6E}"/>
          </ac:spMkLst>
        </pc:spChg>
        <pc:spChg chg="mod">
          <ac:chgData name="Akshay Chikhalkar" userId="075399a4-218a-4888-b84c-24b7c4105c1f" providerId="ADAL" clId="{304961C1-F031-4B49-9A51-54FEFEEC5802}" dt="2023-06-11T20:58:28.195" v="5192"/>
          <ac:spMkLst>
            <pc:docMk/>
            <pc:sldMk cId="1945830948" sldId="309"/>
            <ac:spMk id="1058" creationId="{2E81A266-32F2-0E22-5A84-25A20585205C}"/>
          </ac:spMkLst>
        </pc:spChg>
        <pc:spChg chg="mod">
          <ac:chgData name="Akshay Chikhalkar" userId="075399a4-218a-4888-b84c-24b7c4105c1f" providerId="ADAL" clId="{304961C1-F031-4B49-9A51-54FEFEEC5802}" dt="2023-06-11T20:58:28.195" v="5192"/>
          <ac:spMkLst>
            <pc:docMk/>
            <pc:sldMk cId="1945830948" sldId="309"/>
            <ac:spMk id="1059" creationId="{C57D7F2E-DDA9-327C-699F-F679AD9AD339}"/>
          </ac:spMkLst>
        </pc:spChg>
        <pc:spChg chg="mod">
          <ac:chgData name="Akshay Chikhalkar" userId="075399a4-218a-4888-b84c-24b7c4105c1f" providerId="ADAL" clId="{304961C1-F031-4B49-9A51-54FEFEEC5802}" dt="2023-06-11T20:58:28.195" v="5192"/>
          <ac:spMkLst>
            <pc:docMk/>
            <pc:sldMk cId="1945830948" sldId="309"/>
            <ac:spMk id="1060" creationId="{A88EE9BA-E57C-6413-226E-25D8C0E6CD19}"/>
          </ac:spMkLst>
        </pc:spChg>
        <pc:spChg chg="mod">
          <ac:chgData name="Akshay Chikhalkar" userId="075399a4-218a-4888-b84c-24b7c4105c1f" providerId="ADAL" clId="{304961C1-F031-4B49-9A51-54FEFEEC5802}" dt="2023-06-11T20:58:28.195" v="5192"/>
          <ac:spMkLst>
            <pc:docMk/>
            <pc:sldMk cId="1945830948" sldId="309"/>
            <ac:spMk id="1061" creationId="{6A28A464-42C2-0044-44AB-30F37D7FD099}"/>
          </ac:spMkLst>
        </pc:spChg>
        <pc:spChg chg="mod">
          <ac:chgData name="Akshay Chikhalkar" userId="075399a4-218a-4888-b84c-24b7c4105c1f" providerId="ADAL" clId="{304961C1-F031-4B49-9A51-54FEFEEC5802}" dt="2023-06-11T20:58:28.195" v="5192"/>
          <ac:spMkLst>
            <pc:docMk/>
            <pc:sldMk cId="1945830948" sldId="309"/>
            <ac:spMk id="1062" creationId="{7F716118-99D8-967E-331D-0312B819F77F}"/>
          </ac:spMkLst>
        </pc:spChg>
        <pc:spChg chg="mod">
          <ac:chgData name="Akshay Chikhalkar" userId="075399a4-218a-4888-b84c-24b7c4105c1f" providerId="ADAL" clId="{304961C1-F031-4B49-9A51-54FEFEEC5802}" dt="2023-06-11T20:58:28.195" v="5192"/>
          <ac:spMkLst>
            <pc:docMk/>
            <pc:sldMk cId="1945830948" sldId="309"/>
            <ac:spMk id="1065" creationId="{7C090571-41AD-314E-BC3D-FFA306687F5F}"/>
          </ac:spMkLst>
        </pc:spChg>
        <pc:spChg chg="mod">
          <ac:chgData name="Akshay Chikhalkar" userId="075399a4-218a-4888-b84c-24b7c4105c1f" providerId="ADAL" clId="{304961C1-F031-4B49-9A51-54FEFEEC5802}" dt="2023-06-11T20:58:28.195" v="5192"/>
          <ac:spMkLst>
            <pc:docMk/>
            <pc:sldMk cId="1945830948" sldId="309"/>
            <ac:spMk id="1068" creationId="{FBBAEADC-0E77-8E9E-78E7-8AE9B7F77FC2}"/>
          </ac:spMkLst>
        </pc:spChg>
        <pc:spChg chg="mod">
          <ac:chgData name="Akshay Chikhalkar" userId="075399a4-218a-4888-b84c-24b7c4105c1f" providerId="ADAL" clId="{304961C1-F031-4B49-9A51-54FEFEEC5802}" dt="2023-06-11T20:58:28.195" v="5192"/>
          <ac:spMkLst>
            <pc:docMk/>
            <pc:sldMk cId="1945830948" sldId="309"/>
            <ac:spMk id="1071" creationId="{5EDC3F2A-53BC-B808-5FF7-02E78FE35AD7}"/>
          </ac:spMkLst>
        </pc:spChg>
        <pc:spChg chg="mod">
          <ac:chgData name="Akshay Chikhalkar" userId="075399a4-218a-4888-b84c-24b7c4105c1f" providerId="ADAL" clId="{304961C1-F031-4B49-9A51-54FEFEEC5802}" dt="2023-06-11T20:58:28.195" v="5192"/>
          <ac:spMkLst>
            <pc:docMk/>
            <pc:sldMk cId="1945830948" sldId="309"/>
            <ac:spMk id="1074" creationId="{AF6DC018-C491-8E2E-3A61-FA0EECFE2E23}"/>
          </ac:spMkLst>
        </pc:spChg>
        <pc:spChg chg="mod">
          <ac:chgData name="Akshay Chikhalkar" userId="075399a4-218a-4888-b84c-24b7c4105c1f" providerId="ADAL" clId="{304961C1-F031-4B49-9A51-54FEFEEC5802}" dt="2023-06-11T20:58:28.195" v="5192"/>
          <ac:spMkLst>
            <pc:docMk/>
            <pc:sldMk cId="1945830948" sldId="309"/>
            <ac:spMk id="1075" creationId="{5D08378F-4340-A13F-6535-284512D9721C}"/>
          </ac:spMkLst>
        </pc:spChg>
        <pc:spChg chg="mod">
          <ac:chgData name="Akshay Chikhalkar" userId="075399a4-218a-4888-b84c-24b7c4105c1f" providerId="ADAL" clId="{304961C1-F031-4B49-9A51-54FEFEEC5802}" dt="2023-06-11T20:58:28.195" v="5192"/>
          <ac:spMkLst>
            <pc:docMk/>
            <pc:sldMk cId="1945830948" sldId="309"/>
            <ac:spMk id="1076" creationId="{0ACAFA93-1767-5EAB-4B3D-685A23796F44}"/>
          </ac:spMkLst>
        </pc:spChg>
        <pc:spChg chg="mod">
          <ac:chgData name="Akshay Chikhalkar" userId="075399a4-218a-4888-b84c-24b7c4105c1f" providerId="ADAL" clId="{304961C1-F031-4B49-9A51-54FEFEEC5802}" dt="2023-06-11T20:58:28.195" v="5192"/>
          <ac:spMkLst>
            <pc:docMk/>
            <pc:sldMk cId="1945830948" sldId="309"/>
            <ac:spMk id="1077" creationId="{B6F0E36F-5DE0-258A-60B0-59167F005673}"/>
          </ac:spMkLst>
        </pc:spChg>
        <pc:spChg chg="mod">
          <ac:chgData name="Akshay Chikhalkar" userId="075399a4-218a-4888-b84c-24b7c4105c1f" providerId="ADAL" clId="{304961C1-F031-4B49-9A51-54FEFEEC5802}" dt="2023-06-11T20:58:28.195" v="5192"/>
          <ac:spMkLst>
            <pc:docMk/>
            <pc:sldMk cId="1945830948" sldId="309"/>
            <ac:spMk id="1079" creationId="{BB088C27-82D4-65F9-82E3-02BFBF78F4AD}"/>
          </ac:spMkLst>
        </pc:spChg>
        <pc:spChg chg="mod">
          <ac:chgData name="Akshay Chikhalkar" userId="075399a4-218a-4888-b84c-24b7c4105c1f" providerId="ADAL" clId="{304961C1-F031-4B49-9A51-54FEFEEC5802}" dt="2023-06-11T20:58:28.195" v="5192"/>
          <ac:spMkLst>
            <pc:docMk/>
            <pc:sldMk cId="1945830948" sldId="309"/>
            <ac:spMk id="1080" creationId="{03339F8B-9A2A-4F9B-4431-3E4DFB07C397}"/>
          </ac:spMkLst>
        </pc:spChg>
        <pc:spChg chg="mod">
          <ac:chgData name="Akshay Chikhalkar" userId="075399a4-218a-4888-b84c-24b7c4105c1f" providerId="ADAL" clId="{304961C1-F031-4B49-9A51-54FEFEEC5802}" dt="2023-06-11T20:58:28.195" v="5192"/>
          <ac:spMkLst>
            <pc:docMk/>
            <pc:sldMk cId="1945830948" sldId="309"/>
            <ac:spMk id="1081" creationId="{9D199A94-7C9D-1FB4-755C-638F64398ED7}"/>
          </ac:spMkLst>
        </pc:spChg>
        <pc:spChg chg="mod">
          <ac:chgData name="Akshay Chikhalkar" userId="075399a4-218a-4888-b84c-24b7c4105c1f" providerId="ADAL" clId="{304961C1-F031-4B49-9A51-54FEFEEC5802}" dt="2023-06-11T20:58:28.195" v="5192"/>
          <ac:spMkLst>
            <pc:docMk/>
            <pc:sldMk cId="1945830948" sldId="309"/>
            <ac:spMk id="1082" creationId="{9C441FB9-285B-8FE1-BD02-2CB5DBA49008}"/>
          </ac:spMkLst>
        </pc:spChg>
        <pc:spChg chg="mod">
          <ac:chgData name="Akshay Chikhalkar" userId="075399a4-218a-4888-b84c-24b7c4105c1f" providerId="ADAL" clId="{304961C1-F031-4B49-9A51-54FEFEEC5802}" dt="2023-06-11T20:58:28.195" v="5192"/>
          <ac:spMkLst>
            <pc:docMk/>
            <pc:sldMk cId="1945830948" sldId="309"/>
            <ac:spMk id="1084" creationId="{F1111759-A051-442E-D044-CDDE5BD1545B}"/>
          </ac:spMkLst>
        </pc:spChg>
        <pc:spChg chg="mod">
          <ac:chgData name="Akshay Chikhalkar" userId="075399a4-218a-4888-b84c-24b7c4105c1f" providerId="ADAL" clId="{304961C1-F031-4B49-9A51-54FEFEEC5802}" dt="2023-06-11T20:58:28.195" v="5192"/>
          <ac:spMkLst>
            <pc:docMk/>
            <pc:sldMk cId="1945830948" sldId="309"/>
            <ac:spMk id="1085" creationId="{2558D70F-135E-5778-9302-55BB166DA78D}"/>
          </ac:spMkLst>
        </pc:spChg>
        <pc:grpChg chg="add del mod">
          <ac:chgData name="Akshay Chikhalkar" userId="075399a4-218a-4888-b84c-24b7c4105c1f" providerId="ADAL" clId="{304961C1-F031-4B49-9A51-54FEFEEC5802}" dt="2023-06-11T15:48:21.150" v="3171"/>
          <ac:grpSpMkLst>
            <pc:docMk/>
            <pc:sldMk cId="1945830948" sldId="309"/>
            <ac:grpSpMk id="5" creationId="{5BB378A6-6903-90C5-BCC2-7A28211B5A6D}"/>
          </ac:grpSpMkLst>
        </pc:grpChg>
        <pc:grpChg chg="mod">
          <ac:chgData name="Akshay Chikhalkar" userId="075399a4-218a-4888-b84c-24b7c4105c1f" providerId="ADAL" clId="{304961C1-F031-4B49-9A51-54FEFEEC5802}" dt="2023-06-11T15:48:14.841" v="3170"/>
          <ac:grpSpMkLst>
            <pc:docMk/>
            <pc:sldMk cId="1945830948" sldId="309"/>
            <ac:grpSpMk id="7" creationId="{FDBE681E-F2A9-502F-53EC-3DD600126BD7}"/>
          </ac:grpSpMkLst>
        </pc:grpChg>
        <pc:grpChg chg="mod">
          <ac:chgData name="Akshay Chikhalkar" userId="075399a4-218a-4888-b84c-24b7c4105c1f" providerId="ADAL" clId="{304961C1-F031-4B49-9A51-54FEFEEC5802}" dt="2023-06-11T15:48:14.841" v="3170"/>
          <ac:grpSpMkLst>
            <pc:docMk/>
            <pc:sldMk cId="1945830948" sldId="309"/>
            <ac:grpSpMk id="8" creationId="{6D0370DC-5D99-5010-0DF8-464D87976CA1}"/>
          </ac:grpSpMkLst>
        </pc:grpChg>
        <pc:grpChg chg="mod">
          <ac:chgData name="Akshay Chikhalkar" userId="075399a4-218a-4888-b84c-24b7c4105c1f" providerId="ADAL" clId="{304961C1-F031-4B49-9A51-54FEFEEC5802}" dt="2023-06-11T15:48:14.841" v="3170"/>
          <ac:grpSpMkLst>
            <pc:docMk/>
            <pc:sldMk cId="1945830948" sldId="309"/>
            <ac:grpSpMk id="9" creationId="{C860421E-9400-0540-5A65-223D5823948B}"/>
          </ac:grpSpMkLst>
        </pc:grpChg>
        <pc:grpChg chg="add mod">
          <ac:chgData name="Akshay Chikhalkar" userId="075399a4-218a-4888-b84c-24b7c4105c1f" providerId="ADAL" clId="{304961C1-F031-4B49-9A51-54FEFEEC5802}" dt="2023-06-11T15:52:26.540" v="3236" actId="1038"/>
          <ac:grpSpMkLst>
            <pc:docMk/>
            <pc:sldMk cId="1945830948" sldId="309"/>
            <ac:grpSpMk id="51" creationId="{D9DCB386-758D-2D67-5538-17D95DB48F38}"/>
          </ac:grpSpMkLst>
        </pc:grpChg>
        <pc:grpChg chg="add mod">
          <ac:chgData name="Akshay Chikhalkar" userId="075399a4-218a-4888-b84c-24b7c4105c1f" providerId="ADAL" clId="{304961C1-F031-4B49-9A51-54FEFEEC5802}" dt="2023-06-11T15:52:06.665" v="3222" actId="1076"/>
          <ac:grpSpMkLst>
            <pc:docMk/>
            <pc:sldMk cId="1945830948" sldId="309"/>
            <ac:grpSpMk id="52" creationId="{0BC3B33A-42A6-2C1F-C1C9-D9360794B5C7}"/>
          </ac:grpSpMkLst>
        </pc:grpChg>
        <pc:grpChg chg="add mod">
          <ac:chgData name="Akshay Chikhalkar" userId="075399a4-218a-4888-b84c-24b7c4105c1f" providerId="ADAL" clId="{304961C1-F031-4B49-9A51-54FEFEEC5802}" dt="2023-06-11T15:51:55.231" v="3221" actId="1076"/>
          <ac:grpSpMkLst>
            <pc:docMk/>
            <pc:sldMk cId="1945830948" sldId="309"/>
            <ac:grpSpMk id="53" creationId="{FA5DDADA-ADF7-3644-7E7E-9F13033C897F}"/>
          </ac:grpSpMkLst>
        </pc:grpChg>
        <pc:grpChg chg="add mod">
          <ac:chgData name="Akshay Chikhalkar" userId="075399a4-218a-4888-b84c-24b7c4105c1f" providerId="ADAL" clId="{304961C1-F031-4B49-9A51-54FEFEEC5802}" dt="2023-06-11T17:15:29.768" v="3597" actId="14100"/>
          <ac:grpSpMkLst>
            <pc:docMk/>
            <pc:sldMk cId="1945830948" sldId="309"/>
            <ac:grpSpMk id="54" creationId="{B589A083-BD89-007B-749A-80439DCF740B}"/>
          </ac:grpSpMkLst>
        </pc:grpChg>
        <pc:grpChg chg="add mod">
          <ac:chgData name="Akshay Chikhalkar" userId="075399a4-218a-4888-b84c-24b7c4105c1f" providerId="ADAL" clId="{304961C1-F031-4B49-9A51-54FEFEEC5802}" dt="2023-06-11T18:47:15.932" v="4524" actId="1035"/>
          <ac:grpSpMkLst>
            <pc:docMk/>
            <pc:sldMk cId="1945830948" sldId="309"/>
            <ac:grpSpMk id="1046" creationId="{0118FBBF-8496-8432-A8A2-9A606C894316}"/>
          </ac:grpSpMkLst>
        </pc:grpChg>
        <pc:grpChg chg="add mod">
          <ac:chgData name="Akshay Chikhalkar" userId="075399a4-218a-4888-b84c-24b7c4105c1f" providerId="ADAL" clId="{304961C1-F031-4B49-9A51-54FEFEEC5802}" dt="2023-06-11T18:47:15.932" v="4524" actId="1035"/>
          <ac:grpSpMkLst>
            <pc:docMk/>
            <pc:sldMk cId="1945830948" sldId="309"/>
            <ac:grpSpMk id="1047" creationId="{CE919D73-10FC-8B20-B9DE-A26163E3B4FE}"/>
          </ac:grpSpMkLst>
        </pc:grpChg>
        <pc:grpChg chg="add del mod">
          <ac:chgData name="Akshay Chikhalkar" userId="075399a4-218a-4888-b84c-24b7c4105c1f" providerId="ADAL" clId="{304961C1-F031-4B49-9A51-54FEFEEC5802}" dt="2023-06-11T20:58:31.468" v="5193"/>
          <ac:grpSpMkLst>
            <pc:docMk/>
            <pc:sldMk cId="1945830948" sldId="309"/>
            <ac:grpSpMk id="1053" creationId="{0683D73F-8F62-F838-4276-1A8458C74188}"/>
          </ac:grpSpMkLst>
        </pc:grpChg>
        <pc:grpChg chg="mod">
          <ac:chgData name="Akshay Chikhalkar" userId="075399a4-218a-4888-b84c-24b7c4105c1f" providerId="ADAL" clId="{304961C1-F031-4B49-9A51-54FEFEEC5802}" dt="2023-06-11T20:58:28.195" v="5192"/>
          <ac:grpSpMkLst>
            <pc:docMk/>
            <pc:sldMk cId="1945830948" sldId="309"/>
            <ac:grpSpMk id="1055" creationId="{9CA7851C-0562-CE47-709D-5814E93A6268}"/>
          </ac:grpSpMkLst>
        </pc:grpChg>
        <pc:grpChg chg="mod">
          <ac:chgData name="Akshay Chikhalkar" userId="075399a4-218a-4888-b84c-24b7c4105c1f" providerId="ADAL" clId="{304961C1-F031-4B49-9A51-54FEFEEC5802}" dt="2023-06-11T20:58:28.195" v="5192"/>
          <ac:grpSpMkLst>
            <pc:docMk/>
            <pc:sldMk cId="1945830948" sldId="309"/>
            <ac:grpSpMk id="1056" creationId="{D3159EE3-218D-89A3-5186-9F3BBD0C9E52}"/>
          </ac:grpSpMkLst>
        </pc:grpChg>
        <pc:grpChg chg="mod">
          <ac:chgData name="Akshay Chikhalkar" userId="075399a4-218a-4888-b84c-24b7c4105c1f" providerId="ADAL" clId="{304961C1-F031-4B49-9A51-54FEFEEC5802}" dt="2023-06-11T20:58:28.195" v="5192"/>
          <ac:grpSpMkLst>
            <pc:docMk/>
            <pc:sldMk cId="1945830948" sldId="309"/>
            <ac:grpSpMk id="1057" creationId="{A43177CD-22FA-49B2-881D-45FA8305D56A}"/>
          </ac:grpSpMkLst>
        </pc:grpChg>
        <pc:grpChg chg="add">
          <ac:chgData name="Akshay Chikhalkar" userId="075399a4-218a-4888-b84c-24b7c4105c1f" providerId="ADAL" clId="{304961C1-F031-4B49-9A51-54FEFEEC5802}" dt="2023-06-11T20:58:49.577" v="5197" actId="164"/>
          <ac:grpSpMkLst>
            <pc:docMk/>
            <pc:sldMk cId="1945830948" sldId="309"/>
            <ac:grpSpMk id="1087" creationId="{18CEB6FD-45BB-683F-90B2-5DF4BF419A96}"/>
          </ac:grpSpMkLst>
        </pc:grpChg>
        <pc:picChg chg="mod">
          <ac:chgData name="Akshay Chikhalkar" userId="075399a4-218a-4888-b84c-24b7c4105c1f" providerId="ADAL" clId="{304961C1-F031-4B49-9A51-54FEFEEC5802}" dt="2023-06-11T15:48:14.841" v="3170"/>
          <ac:picMkLst>
            <pc:docMk/>
            <pc:sldMk cId="1945830948" sldId="309"/>
            <ac:picMk id="28" creationId="{0AFE258F-5919-C99B-1689-AECCB65F855D}"/>
          </ac:picMkLst>
        </pc:picChg>
        <pc:picChg chg="add del mod">
          <ac:chgData name="Akshay Chikhalkar" userId="075399a4-218a-4888-b84c-24b7c4105c1f" providerId="ADAL" clId="{304961C1-F031-4B49-9A51-54FEFEEC5802}" dt="2023-06-11T20:58:21.575" v="5191" actId="478"/>
          <ac:picMkLst>
            <pc:docMk/>
            <pc:sldMk cId="1945830948" sldId="309"/>
            <ac:picMk id="44" creationId="{C003E253-80C7-9617-9C86-2842A645C0FA}"/>
          </ac:picMkLst>
        </pc:picChg>
        <pc:picChg chg="add del mod">
          <ac:chgData name="Akshay Chikhalkar" userId="075399a4-218a-4888-b84c-24b7c4105c1f" providerId="ADAL" clId="{304961C1-F031-4B49-9A51-54FEFEEC5802}" dt="2023-06-11T18:42:08.541" v="4359" actId="478"/>
          <ac:picMkLst>
            <pc:docMk/>
            <pc:sldMk cId="1945830948" sldId="309"/>
            <ac:picMk id="56" creationId="{2B61CD9B-80D8-C6CC-BF9B-60838B0BB126}"/>
          </ac:picMkLst>
        </pc:picChg>
        <pc:picChg chg="add del mod modCrop">
          <ac:chgData name="Akshay Chikhalkar" userId="075399a4-218a-4888-b84c-24b7c4105c1f" providerId="ADAL" clId="{304961C1-F031-4B49-9A51-54FEFEEC5802}" dt="2023-06-11T17:09:53.922" v="3504" actId="478"/>
          <ac:picMkLst>
            <pc:docMk/>
            <pc:sldMk cId="1945830948" sldId="309"/>
            <ac:picMk id="58" creationId="{4E43ADB8-C0A8-5593-F3E9-68ACB8BB0156}"/>
          </ac:picMkLst>
        </pc:picChg>
        <pc:picChg chg="add mod">
          <ac:chgData name="Akshay Chikhalkar" userId="075399a4-218a-4888-b84c-24b7c4105c1f" providerId="ADAL" clId="{304961C1-F031-4B49-9A51-54FEFEEC5802}" dt="2023-06-11T17:16:24.860" v="3601" actId="1076"/>
          <ac:picMkLst>
            <pc:docMk/>
            <pc:sldMk cId="1945830948" sldId="309"/>
            <ac:picMk id="60" creationId="{7741E192-80F6-0D73-F94C-765AC4BC11CF}"/>
          </ac:picMkLst>
        </pc:picChg>
        <pc:picChg chg="add mod">
          <ac:chgData name="Akshay Chikhalkar" userId="075399a4-218a-4888-b84c-24b7c4105c1f" providerId="ADAL" clId="{304961C1-F031-4B49-9A51-54FEFEEC5802}" dt="2023-06-11T17:21:55.880" v="3674" actId="108"/>
          <ac:picMkLst>
            <pc:docMk/>
            <pc:sldMk cId="1945830948" sldId="309"/>
            <ac:picMk id="62" creationId="{72DAB040-DACC-6252-3EB3-1714A4D7961B}"/>
          </ac:picMkLst>
        </pc:picChg>
        <pc:picChg chg="add del mod">
          <ac:chgData name="Akshay Chikhalkar" userId="075399a4-218a-4888-b84c-24b7c4105c1f" providerId="ADAL" clId="{304961C1-F031-4B49-9A51-54FEFEEC5802}" dt="2023-06-11T16:08:28.547" v="3394" actId="478"/>
          <ac:picMkLst>
            <pc:docMk/>
            <pc:sldMk cId="1945830948" sldId="309"/>
            <ac:picMk id="1026" creationId="{70784040-85C5-A50C-B4A0-0826EBC07642}"/>
          </ac:picMkLst>
        </pc:picChg>
        <pc:picChg chg="add del mod">
          <ac:chgData name="Akshay Chikhalkar" userId="075399a4-218a-4888-b84c-24b7c4105c1f" providerId="ADAL" clId="{304961C1-F031-4B49-9A51-54FEFEEC5802}" dt="2023-06-11T17:09:53.922" v="3504" actId="478"/>
          <ac:picMkLst>
            <pc:docMk/>
            <pc:sldMk cId="1945830948" sldId="309"/>
            <ac:picMk id="1028" creationId="{7BA1B514-DA6E-E41F-FCB3-9A936065FB70}"/>
          </ac:picMkLst>
        </pc:picChg>
        <pc:picChg chg="add del mod">
          <ac:chgData name="Akshay Chikhalkar" userId="075399a4-218a-4888-b84c-24b7c4105c1f" providerId="ADAL" clId="{304961C1-F031-4B49-9A51-54FEFEEC5802}" dt="2023-06-11T17:09:53.922" v="3504" actId="478"/>
          <ac:picMkLst>
            <pc:docMk/>
            <pc:sldMk cId="1945830948" sldId="309"/>
            <ac:picMk id="1030" creationId="{0741A148-A092-F41B-4E79-6D6859F27BB0}"/>
          </ac:picMkLst>
        </pc:picChg>
        <pc:picChg chg="add mod">
          <ac:chgData name="Akshay Chikhalkar" userId="075399a4-218a-4888-b84c-24b7c4105c1f" providerId="ADAL" clId="{304961C1-F031-4B49-9A51-54FEFEEC5802}" dt="2023-06-11T18:43:18.698" v="4405" actId="1035"/>
          <ac:picMkLst>
            <pc:docMk/>
            <pc:sldMk cId="1945830948" sldId="309"/>
            <ac:picMk id="1048" creationId="{DE30B5E1-3866-28A9-1BBB-CEC978F9FC89}"/>
          </ac:picMkLst>
        </pc:picChg>
        <pc:picChg chg="mod">
          <ac:chgData name="Akshay Chikhalkar" userId="075399a4-218a-4888-b84c-24b7c4105c1f" providerId="ADAL" clId="{304961C1-F031-4B49-9A51-54FEFEEC5802}" dt="2023-06-11T20:58:28.195" v="5192"/>
          <ac:picMkLst>
            <pc:docMk/>
            <pc:sldMk cId="1945830948" sldId="309"/>
            <ac:picMk id="1070" creationId="{7B18C481-5266-C97C-4059-D493544AAF66}"/>
          </ac:picMkLst>
        </pc:picChg>
        <pc:picChg chg="add mod">
          <ac:chgData name="Akshay Chikhalkar" userId="075399a4-218a-4888-b84c-24b7c4105c1f" providerId="ADAL" clId="{304961C1-F031-4B49-9A51-54FEFEEC5802}" dt="2023-06-11T20:58:44.165" v="5196" actId="1076"/>
          <ac:picMkLst>
            <pc:docMk/>
            <pc:sldMk cId="1945830948" sldId="309"/>
            <ac:picMk id="1086" creationId="{F5C51E89-559B-7DBC-96C7-5918071C43EE}"/>
          </ac:picMkLst>
        </pc:picChg>
        <pc:cxnChg chg="mod">
          <ac:chgData name="Akshay Chikhalkar" userId="075399a4-218a-4888-b84c-24b7c4105c1f" providerId="ADAL" clId="{304961C1-F031-4B49-9A51-54FEFEEC5802}" dt="2023-06-11T15:48:14.841" v="3170"/>
          <ac:cxnSpMkLst>
            <pc:docMk/>
            <pc:sldMk cId="1945830948" sldId="309"/>
            <ac:cxnSpMk id="6" creationId="{5E04F5C7-44BB-E422-CC4F-8E11411C1755}"/>
          </ac:cxnSpMkLst>
        </pc:cxnChg>
        <pc:cxnChg chg="mod">
          <ac:chgData name="Akshay Chikhalkar" userId="075399a4-218a-4888-b84c-24b7c4105c1f" providerId="ADAL" clId="{304961C1-F031-4B49-9A51-54FEFEEC5802}" dt="2023-06-11T15:48:14.841" v="3170"/>
          <ac:cxnSpMkLst>
            <pc:docMk/>
            <pc:sldMk cId="1945830948" sldId="309"/>
            <ac:cxnSpMk id="18" creationId="{42AC900E-0ED5-6094-BA9A-F3D7C2369401}"/>
          </ac:cxnSpMkLst>
        </pc:cxnChg>
        <pc:cxnChg chg="mod">
          <ac:chgData name="Akshay Chikhalkar" userId="075399a4-218a-4888-b84c-24b7c4105c1f" providerId="ADAL" clId="{304961C1-F031-4B49-9A51-54FEFEEC5802}" dt="2023-06-11T15:48:14.841" v="3170"/>
          <ac:cxnSpMkLst>
            <pc:docMk/>
            <pc:sldMk cId="1945830948" sldId="309"/>
            <ac:cxnSpMk id="19" creationId="{6096D620-449D-687A-DA1C-49D4C6B7E95E}"/>
          </ac:cxnSpMkLst>
        </pc:cxnChg>
        <pc:cxnChg chg="mod">
          <ac:chgData name="Akshay Chikhalkar" userId="075399a4-218a-4888-b84c-24b7c4105c1f" providerId="ADAL" clId="{304961C1-F031-4B49-9A51-54FEFEEC5802}" dt="2023-06-11T15:48:14.841" v="3170"/>
          <ac:cxnSpMkLst>
            <pc:docMk/>
            <pc:sldMk cId="1945830948" sldId="309"/>
            <ac:cxnSpMk id="20" creationId="{6243ABB1-0DB8-5C66-57CE-F639A466D802}"/>
          </ac:cxnSpMkLst>
        </pc:cxnChg>
        <pc:cxnChg chg="mod">
          <ac:chgData name="Akshay Chikhalkar" userId="075399a4-218a-4888-b84c-24b7c4105c1f" providerId="ADAL" clId="{304961C1-F031-4B49-9A51-54FEFEEC5802}" dt="2023-06-11T15:48:14.841" v="3170"/>
          <ac:cxnSpMkLst>
            <pc:docMk/>
            <pc:sldMk cId="1945830948" sldId="309"/>
            <ac:cxnSpMk id="21" creationId="{ED5C1290-5C09-EB65-689D-4FB3E0CB1BE8}"/>
          </ac:cxnSpMkLst>
        </pc:cxnChg>
        <pc:cxnChg chg="mod">
          <ac:chgData name="Akshay Chikhalkar" userId="075399a4-218a-4888-b84c-24b7c4105c1f" providerId="ADAL" clId="{304961C1-F031-4B49-9A51-54FEFEEC5802}" dt="2023-06-11T15:48:14.841" v="3170"/>
          <ac:cxnSpMkLst>
            <pc:docMk/>
            <pc:sldMk cId="1945830948" sldId="309"/>
            <ac:cxnSpMk id="23" creationId="{36C68238-2CF1-60FA-C38C-A4CB44E22FF8}"/>
          </ac:cxnSpMkLst>
        </pc:cxnChg>
        <pc:cxnChg chg="mod">
          <ac:chgData name="Akshay Chikhalkar" userId="075399a4-218a-4888-b84c-24b7c4105c1f" providerId="ADAL" clId="{304961C1-F031-4B49-9A51-54FEFEEC5802}" dt="2023-06-11T15:48:14.841" v="3170"/>
          <ac:cxnSpMkLst>
            <pc:docMk/>
            <pc:sldMk cId="1945830948" sldId="309"/>
            <ac:cxnSpMk id="24" creationId="{DFFA120A-6737-C767-2B84-BDB01B850C2E}"/>
          </ac:cxnSpMkLst>
        </pc:cxnChg>
        <pc:cxnChg chg="mod">
          <ac:chgData name="Akshay Chikhalkar" userId="075399a4-218a-4888-b84c-24b7c4105c1f" providerId="ADAL" clId="{304961C1-F031-4B49-9A51-54FEFEEC5802}" dt="2023-06-11T15:48:14.841" v="3170"/>
          <ac:cxnSpMkLst>
            <pc:docMk/>
            <pc:sldMk cId="1945830948" sldId="309"/>
            <ac:cxnSpMk id="25" creationId="{FEE042A9-40EB-D0EC-B358-58A2098B2CF9}"/>
          </ac:cxnSpMkLst>
        </pc:cxnChg>
        <pc:cxnChg chg="mod">
          <ac:chgData name="Akshay Chikhalkar" userId="075399a4-218a-4888-b84c-24b7c4105c1f" providerId="ADAL" clId="{304961C1-F031-4B49-9A51-54FEFEEC5802}" dt="2023-06-11T15:48:14.841" v="3170"/>
          <ac:cxnSpMkLst>
            <pc:docMk/>
            <pc:sldMk cId="1945830948" sldId="309"/>
            <ac:cxnSpMk id="27" creationId="{FB68CBA3-2279-BABE-099B-B4B44C9EE4CF}"/>
          </ac:cxnSpMkLst>
        </pc:cxnChg>
        <pc:cxnChg chg="mod">
          <ac:chgData name="Akshay Chikhalkar" userId="075399a4-218a-4888-b84c-24b7c4105c1f" providerId="ADAL" clId="{304961C1-F031-4B49-9A51-54FEFEEC5802}" dt="2023-06-11T15:48:14.841" v="3170"/>
          <ac:cxnSpMkLst>
            <pc:docMk/>
            <pc:sldMk cId="1945830948" sldId="309"/>
            <ac:cxnSpMk id="30" creationId="{5FD9C390-AF83-A47B-F435-5D1A5C6689AC}"/>
          </ac:cxnSpMkLst>
        </pc:cxnChg>
        <pc:cxnChg chg="mod">
          <ac:chgData name="Akshay Chikhalkar" userId="075399a4-218a-4888-b84c-24b7c4105c1f" providerId="ADAL" clId="{304961C1-F031-4B49-9A51-54FEFEEC5802}" dt="2023-06-11T15:48:14.841" v="3170"/>
          <ac:cxnSpMkLst>
            <pc:docMk/>
            <pc:sldMk cId="1945830948" sldId="309"/>
            <ac:cxnSpMk id="31" creationId="{C4EB85A2-2162-B2DC-8073-3B5ED8CDA3EB}"/>
          </ac:cxnSpMkLst>
        </pc:cxnChg>
        <pc:cxnChg chg="mod">
          <ac:chgData name="Akshay Chikhalkar" userId="075399a4-218a-4888-b84c-24b7c4105c1f" providerId="ADAL" clId="{304961C1-F031-4B49-9A51-54FEFEEC5802}" dt="2023-06-11T15:48:14.841" v="3170"/>
          <ac:cxnSpMkLst>
            <pc:docMk/>
            <pc:sldMk cId="1945830948" sldId="309"/>
            <ac:cxnSpMk id="36" creationId="{88FDAB86-8D0F-A6A4-6435-E24D23B9D5D8}"/>
          </ac:cxnSpMkLst>
        </pc:cxnChg>
        <pc:cxnChg chg="mod">
          <ac:chgData name="Akshay Chikhalkar" userId="075399a4-218a-4888-b84c-24b7c4105c1f" providerId="ADAL" clId="{304961C1-F031-4B49-9A51-54FEFEEC5802}" dt="2023-06-11T15:48:14.841" v="3170"/>
          <ac:cxnSpMkLst>
            <pc:docMk/>
            <pc:sldMk cId="1945830948" sldId="309"/>
            <ac:cxnSpMk id="41" creationId="{55427012-D62E-B488-8FAA-6553AC4C0E36}"/>
          </ac:cxnSpMkLst>
        </pc:cxnChg>
        <pc:cxnChg chg="add del mod">
          <ac:chgData name="Akshay Chikhalkar" userId="075399a4-218a-4888-b84c-24b7c4105c1f" providerId="ADAL" clId="{304961C1-F031-4B49-9A51-54FEFEEC5802}" dt="2023-06-11T17:17:03.923" v="3621" actId="11529"/>
          <ac:cxnSpMkLst>
            <pc:docMk/>
            <pc:sldMk cId="1945830948" sldId="309"/>
            <ac:cxnSpMk id="1025" creationId="{E0A7B65A-E971-72E6-0834-B37A387483AF}"/>
          </ac:cxnSpMkLst>
        </pc:cxnChg>
        <pc:cxnChg chg="add mod">
          <ac:chgData name="Akshay Chikhalkar" userId="075399a4-218a-4888-b84c-24b7c4105c1f" providerId="ADAL" clId="{304961C1-F031-4B49-9A51-54FEFEEC5802}" dt="2023-06-11T17:19:45.900" v="3640" actId="1035"/>
          <ac:cxnSpMkLst>
            <pc:docMk/>
            <pc:sldMk cId="1945830948" sldId="309"/>
            <ac:cxnSpMk id="1029" creationId="{D8D9EFC8-0F82-E403-A09F-A45305159F99}"/>
          </ac:cxnSpMkLst>
        </pc:cxnChg>
        <pc:cxnChg chg="add mod">
          <ac:chgData name="Akshay Chikhalkar" userId="075399a4-218a-4888-b84c-24b7c4105c1f" providerId="ADAL" clId="{304961C1-F031-4B49-9A51-54FEFEEC5802}" dt="2023-06-11T17:22:10.160" v="3678" actId="692"/>
          <ac:cxnSpMkLst>
            <pc:docMk/>
            <pc:sldMk cId="1945830948" sldId="309"/>
            <ac:cxnSpMk id="1032" creationId="{07C2C8F3-D62E-9DB3-F177-BB6D71703EE5}"/>
          </ac:cxnSpMkLst>
        </pc:cxnChg>
        <pc:cxnChg chg="add mod">
          <ac:chgData name="Akshay Chikhalkar" userId="075399a4-218a-4888-b84c-24b7c4105c1f" providerId="ADAL" clId="{304961C1-F031-4B49-9A51-54FEFEEC5802}" dt="2023-06-11T17:20:08.566" v="3645" actId="14100"/>
          <ac:cxnSpMkLst>
            <pc:docMk/>
            <pc:sldMk cId="1945830948" sldId="309"/>
            <ac:cxnSpMk id="1037" creationId="{2903106C-B5B5-A30B-007D-721281CB387E}"/>
          </ac:cxnSpMkLst>
        </pc:cxnChg>
        <pc:cxnChg chg="add mod">
          <ac:chgData name="Akshay Chikhalkar" userId="075399a4-218a-4888-b84c-24b7c4105c1f" providerId="ADAL" clId="{304961C1-F031-4B49-9A51-54FEFEEC5802}" dt="2023-06-11T17:22:53.703" v="3686" actId="208"/>
          <ac:cxnSpMkLst>
            <pc:docMk/>
            <pc:sldMk cId="1945830948" sldId="309"/>
            <ac:cxnSpMk id="1039" creationId="{7FA1BEE4-908C-9751-E8F8-35DCA24D6ECC}"/>
          </ac:cxnSpMkLst>
        </pc:cxnChg>
        <pc:cxnChg chg="add mod">
          <ac:chgData name="Akshay Chikhalkar" userId="075399a4-218a-4888-b84c-24b7c4105c1f" providerId="ADAL" clId="{304961C1-F031-4B49-9A51-54FEFEEC5802}" dt="2023-06-11T21:14:41.586" v="5315" actId="1035"/>
          <ac:cxnSpMkLst>
            <pc:docMk/>
            <pc:sldMk cId="1945830948" sldId="309"/>
            <ac:cxnSpMk id="1043" creationId="{76162DA0-6F81-B788-EE2D-DAF8D23D146D}"/>
          </ac:cxnSpMkLst>
        </pc:cxnChg>
        <pc:cxnChg chg="mod">
          <ac:chgData name="Akshay Chikhalkar" userId="075399a4-218a-4888-b84c-24b7c4105c1f" providerId="ADAL" clId="{304961C1-F031-4B49-9A51-54FEFEEC5802}" dt="2023-06-11T20:58:28.195" v="5192"/>
          <ac:cxnSpMkLst>
            <pc:docMk/>
            <pc:sldMk cId="1945830948" sldId="309"/>
            <ac:cxnSpMk id="1054" creationId="{038E4A11-8454-2063-7CB8-C9ACA2C6F77A}"/>
          </ac:cxnSpMkLst>
        </pc:cxnChg>
        <pc:cxnChg chg="mod">
          <ac:chgData name="Akshay Chikhalkar" userId="075399a4-218a-4888-b84c-24b7c4105c1f" providerId="ADAL" clId="{304961C1-F031-4B49-9A51-54FEFEEC5802}" dt="2023-06-11T20:58:28.195" v="5192"/>
          <ac:cxnSpMkLst>
            <pc:docMk/>
            <pc:sldMk cId="1945830948" sldId="309"/>
            <ac:cxnSpMk id="1063" creationId="{9613AE59-13CD-BEA5-AA20-62FDA02E06FD}"/>
          </ac:cxnSpMkLst>
        </pc:cxnChg>
        <pc:cxnChg chg="mod">
          <ac:chgData name="Akshay Chikhalkar" userId="075399a4-218a-4888-b84c-24b7c4105c1f" providerId="ADAL" clId="{304961C1-F031-4B49-9A51-54FEFEEC5802}" dt="2023-06-11T20:58:28.195" v="5192"/>
          <ac:cxnSpMkLst>
            <pc:docMk/>
            <pc:sldMk cId="1945830948" sldId="309"/>
            <ac:cxnSpMk id="1064" creationId="{EB67A508-8900-44ED-2830-4BB59E7CCF41}"/>
          </ac:cxnSpMkLst>
        </pc:cxnChg>
        <pc:cxnChg chg="mod">
          <ac:chgData name="Akshay Chikhalkar" userId="075399a4-218a-4888-b84c-24b7c4105c1f" providerId="ADAL" clId="{304961C1-F031-4B49-9A51-54FEFEEC5802}" dt="2023-06-11T20:58:28.195" v="5192"/>
          <ac:cxnSpMkLst>
            <pc:docMk/>
            <pc:sldMk cId="1945830948" sldId="309"/>
            <ac:cxnSpMk id="1066" creationId="{6306FED5-C2A4-2065-D403-B67999F960C5}"/>
          </ac:cxnSpMkLst>
        </pc:cxnChg>
        <pc:cxnChg chg="mod">
          <ac:chgData name="Akshay Chikhalkar" userId="075399a4-218a-4888-b84c-24b7c4105c1f" providerId="ADAL" clId="{304961C1-F031-4B49-9A51-54FEFEEC5802}" dt="2023-06-11T20:58:28.195" v="5192"/>
          <ac:cxnSpMkLst>
            <pc:docMk/>
            <pc:sldMk cId="1945830948" sldId="309"/>
            <ac:cxnSpMk id="1067" creationId="{053BD3EA-DC30-8C88-9BC6-0E6ED3BA567E}"/>
          </ac:cxnSpMkLst>
        </pc:cxnChg>
        <pc:cxnChg chg="mod">
          <ac:chgData name="Akshay Chikhalkar" userId="075399a4-218a-4888-b84c-24b7c4105c1f" providerId="ADAL" clId="{304961C1-F031-4B49-9A51-54FEFEEC5802}" dt="2023-06-11T20:58:28.195" v="5192"/>
          <ac:cxnSpMkLst>
            <pc:docMk/>
            <pc:sldMk cId="1945830948" sldId="309"/>
            <ac:cxnSpMk id="1069" creationId="{5B44F5C3-4ADA-7826-1896-82F99AF64684}"/>
          </ac:cxnSpMkLst>
        </pc:cxnChg>
        <pc:cxnChg chg="mod">
          <ac:chgData name="Akshay Chikhalkar" userId="075399a4-218a-4888-b84c-24b7c4105c1f" providerId="ADAL" clId="{304961C1-F031-4B49-9A51-54FEFEEC5802}" dt="2023-06-11T20:58:28.195" v="5192"/>
          <ac:cxnSpMkLst>
            <pc:docMk/>
            <pc:sldMk cId="1945830948" sldId="309"/>
            <ac:cxnSpMk id="1072" creationId="{CD0A9966-8F43-26BB-4AB8-14A0692BBFCF}"/>
          </ac:cxnSpMkLst>
        </pc:cxnChg>
        <pc:cxnChg chg="mod">
          <ac:chgData name="Akshay Chikhalkar" userId="075399a4-218a-4888-b84c-24b7c4105c1f" providerId="ADAL" clId="{304961C1-F031-4B49-9A51-54FEFEEC5802}" dt="2023-06-11T20:58:28.195" v="5192"/>
          <ac:cxnSpMkLst>
            <pc:docMk/>
            <pc:sldMk cId="1945830948" sldId="309"/>
            <ac:cxnSpMk id="1073" creationId="{39F5CD62-09BD-E4C2-A556-F9F6700C6439}"/>
          </ac:cxnSpMkLst>
        </pc:cxnChg>
        <pc:cxnChg chg="mod">
          <ac:chgData name="Akshay Chikhalkar" userId="075399a4-218a-4888-b84c-24b7c4105c1f" providerId="ADAL" clId="{304961C1-F031-4B49-9A51-54FEFEEC5802}" dt="2023-06-11T20:58:28.195" v="5192"/>
          <ac:cxnSpMkLst>
            <pc:docMk/>
            <pc:sldMk cId="1945830948" sldId="309"/>
            <ac:cxnSpMk id="1078" creationId="{F424AE3D-C9AF-91D5-8CE4-F10795D71058}"/>
          </ac:cxnSpMkLst>
        </pc:cxnChg>
        <pc:cxnChg chg="mod">
          <ac:chgData name="Akshay Chikhalkar" userId="075399a4-218a-4888-b84c-24b7c4105c1f" providerId="ADAL" clId="{304961C1-F031-4B49-9A51-54FEFEEC5802}" dt="2023-06-11T20:58:28.195" v="5192"/>
          <ac:cxnSpMkLst>
            <pc:docMk/>
            <pc:sldMk cId="1945830948" sldId="309"/>
            <ac:cxnSpMk id="1083" creationId="{D8A16583-672B-C6BC-1DAB-A3D59A5685ED}"/>
          </ac:cxnSpMkLst>
        </pc:cxnChg>
      </pc:sldChg>
      <pc:sldChg chg="addSp delSp modSp new add del mod">
        <pc:chgData name="Akshay Chikhalkar" userId="075399a4-218a-4888-b84c-24b7c4105c1f" providerId="ADAL" clId="{304961C1-F031-4B49-9A51-54FEFEEC5802}" dt="2023-06-11T21:24:45.045" v="5364" actId="2711"/>
        <pc:sldMkLst>
          <pc:docMk/>
          <pc:sldMk cId="3721690904" sldId="310"/>
        </pc:sldMkLst>
        <pc:spChg chg="del">
          <ac:chgData name="Akshay Chikhalkar" userId="075399a4-218a-4888-b84c-24b7c4105c1f" providerId="ADAL" clId="{304961C1-F031-4B49-9A51-54FEFEEC5802}" dt="2023-06-11T17:59:45.712" v="3946" actId="478"/>
          <ac:spMkLst>
            <pc:docMk/>
            <pc:sldMk cId="3721690904" sldId="310"/>
            <ac:spMk id="2" creationId="{CB8C868A-A390-AE3C-3013-533251F84AAB}"/>
          </ac:spMkLst>
        </pc:spChg>
        <pc:spChg chg="add del">
          <ac:chgData name="Akshay Chikhalkar" userId="075399a4-218a-4888-b84c-24b7c4105c1f" providerId="ADAL" clId="{304961C1-F031-4B49-9A51-54FEFEEC5802}" dt="2023-06-11T17:59:02.615" v="3936"/>
          <ac:spMkLst>
            <pc:docMk/>
            <pc:sldMk cId="3721690904" sldId="310"/>
            <ac:spMk id="3" creationId="{E990B651-7532-DC96-88CA-27E8DCADCA96}"/>
          </ac:spMkLst>
        </pc:spChg>
        <pc:spChg chg="mod">
          <ac:chgData name="Akshay Chikhalkar" userId="075399a4-218a-4888-b84c-24b7c4105c1f" providerId="ADAL" clId="{304961C1-F031-4B49-9A51-54FEFEEC5802}" dt="2023-06-11T18:06:22.194" v="4031" actId="20577"/>
          <ac:spMkLst>
            <pc:docMk/>
            <pc:sldMk cId="3721690904" sldId="310"/>
            <ac:spMk id="4" creationId="{6ED0758B-89D3-7BAB-C832-D329C1ABA6B8}"/>
          </ac:spMkLst>
        </pc:spChg>
        <pc:spChg chg="add del mod">
          <ac:chgData name="Akshay Chikhalkar" userId="075399a4-218a-4888-b84c-24b7c4105c1f" providerId="ADAL" clId="{304961C1-F031-4B49-9A51-54FEFEEC5802}" dt="2023-06-11T17:59:25.463" v="3942" actId="478"/>
          <ac:spMkLst>
            <pc:docMk/>
            <pc:sldMk cId="3721690904" sldId="310"/>
            <ac:spMk id="6" creationId="{7DD0B8C4-BFCD-668C-5C49-0911D30386E7}"/>
          </ac:spMkLst>
        </pc:spChg>
        <pc:spChg chg="add mod">
          <ac:chgData name="Akshay Chikhalkar" userId="075399a4-218a-4888-b84c-24b7c4105c1f" providerId="ADAL" clId="{304961C1-F031-4B49-9A51-54FEFEEC5802}" dt="2023-06-11T18:03:26.167" v="3982" actId="692"/>
          <ac:spMkLst>
            <pc:docMk/>
            <pc:sldMk cId="3721690904" sldId="310"/>
            <ac:spMk id="7" creationId="{D88A00B1-008E-AB4D-90B5-F75B8091DC51}"/>
          </ac:spMkLst>
        </pc:spChg>
        <pc:spChg chg="add mod">
          <ac:chgData name="Akshay Chikhalkar" userId="075399a4-218a-4888-b84c-24b7c4105c1f" providerId="ADAL" clId="{304961C1-F031-4B49-9A51-54FEFEEC5802}" dt="2023-06-11T18:03:26.167" v="3982" actId="692"/>
          <ac:spMkLst>
            <pc:docMk/>
            <pc:sldMk cId="3721690904" sldId="310"/>
            <ac:spMk id="9" creationId="{48B1E38D-BE32-A9B9-408F-203284979BB4}"/>
          </ac:spMkLst>
        </pc:spChg>
        <pc:spChg chg="add mod">
          <ac:chgData name="Akshay Chikhalkar" userId="075399a4-218a-4888-b84c-24b7c4105c1f" providerId="ADAL" clId="{304961C1-F031-4B49-9A51-54FEFEEC5802}" dt="2023-06-11T18:04:26.335" v="3997" actId="692"/>
          <ac:spMkLst>
            <pc:docMk/>
            <pc:sldMk cId="3721690904" sldId="310"/>
            <ac:spMk id="10" creationId="{1F0E7F74-E406-9FA4-AB91-C71F04A4718C}"/>
          </ac:spMkLst>
        </pc:spChg>
        <pc:spChg chg="add mod">
          <ac:chgData name="Akshay Chikhalkar" userId="075399a4-218a-4888-b84c-24b7c4105c1f" providerId="ADAL" clId="{304961C1-F031-4B49-9A51-54FEFEEC5802}" dt="2023-06-11T18:05:34.912" v="4001" actId="14100"/>
          <ac:spMkLst>
            <pc:docMk/>
            <pc:sldMk cId="3721690904" sldId="310"/>
            <ac:spMk id="11" creationId="{955E4496-940E-39EE-8447-2D81B5A63B83}"/>
          </ac:spMkLst>
        </pc:spChg>
        <pc:spChg chg="add mod">
          <ac:chgData name="Akshay Chikhalkar" userId="075399a4-218a-4888-b84c-24b7c4105c1f" providerId="ADAL" clId="{304961C1-F031-4B49-9A51-54FEFEEC5802}" dt="2023-06-11T21:24:45.045" v="5364" actId="2711"/>
          <ac:spMkLst>
            <pc:docMk/>
            <pc:sldMk cId="3721690904" sldId="310"/>
            <ac:spMk id="12" creationId="{9EDE699A-E4BB-21B1-4A59-0DF5C79A9B0C}"/>
          </ac:spMkLst>
        </pc:spChg>
        <pc:spChg chg="add mod">
          <ac:chgData name="Akshay Chikhalkar" userId="075399a4-218a-4888-b84c-24b7c4105c1f" providerId="ADAL" clId="{304961C1-F031-4B49-9A51-54FEFEEC5802}" dt="2023-06-11T18:37:17.976" v="4354" actId="20577"/>
          <ac:spMkLst>
            <pc:docMk/>
            <pc:sldMk cId="3721690904" sldId="310"/>
            <ac:spMk id="13" creationId="{369816D8-B83B-F28A-B534-5433E4BD5EB2}"/>
          </ac:spMkLst>
        </pc:spChg>
        <pc:spChg chg="add mod">
          <ac:chgData name="Akshay Chikhalkar" userId="075399a4-218a-4888-b84c-24b7c4105c1f" providerId="ADAL" clId="{304961C1-F031-4B49-9A51-54FEFEEC5802}" dt="2023-06-11T18:37:26.303" v="4356" actId="20577"/>
          <ac:spMkLst>
            <pc:docMk/>
            <pc:sldMk cId="3721690904" sldId="310"/>
            <ac:spMk id="14" creationId="{738E06B7-D0B4-2957-0D60-EF4AE29ADC67}"/>
          </ac:spMkLst>
        </pc:spChg>
        <pc:picChg chg="add del mod">
          <ac:chgData name="Akshay Chikhalkar" userId="075399a4-218a-4888-b84c-24b7c4105c1f" providerId="ADAL" clId="{304961C1-F031-4B49-9A51-54FEFEEC5802}" dt="2023-06-11T18:01:40.655" v="3960" actId="1076"/>
          <ac:picMkLst>
            <pc:docMk/>
            <pc:sldMk cId="3721690904" sldId="310"/>
            <ac:picMk id="5" creationId="{9E8C897A-F6D0-8648-ECA7-8C28FDB59BAF}"/>
          </ac:picMkLst>
        </pc:picChg>
        <pc:picChg chg="add mod">
          <ac:chgData name="Akshay Chikhalkar" userId="075399a4-218a-4888-b84c-24b7c4105c1f" providerId="ADAL" clId="{304961C1-F031-4B49-9A51-54FEFEEC5802}" dt="2023-06-11T18:03:00.007" v="3979" actId="571"/>
          <ac:picMkLst>
            <pc:docMk/>
            <pc:sldMk cId="3721690904" sldId="310"/>
            <ac:picMk id="8" creationId="{9FFFE49A-EA6F-0F1B-D58E-2DAB2E43E5F6}"/>
          </ac:picMkLst>
        </pc:picChg>
        <pc:picChg chg="add del mod">
          <ac:chgData name="Akshay Chikhalkar" userId="075399a4-218a-4888-b84c-24b7c4105c1f" providerId="ADAL" clId="{304961C1-F031-4B49-9A51-54FEFEEC5802}" dt="2023-06-11T17:58:47.561" v="3928"/>
          <ac:picMkLst>
            <pc:docMk/>
            <pc:sldMk cId="3721690904" sldId="310"/>
            <ac:picMk id="3074" creationId="{754579F2-F60F-A197-5ABC-9949A5EEBA7C}"/>
          </ac:picMkLst>
        </pc:picChg>
        <pc:picChg chg="add del mod">
          <ac:chgData name="Akshay Chikhalkar" userId="075399a4-218a-4888-b84c-24b7c4105c1f" providerId="ADAL" clId="{304961C1-F031-4B49-9A51-54FEFEEC5802}" dt="2023-06-11T17:59:02.603" v="3935"/>
          <ac:picMkLst>
            <pc:docMk/>
            <pc:sldMk cId="3721690904" sldId="310"/>
            <ac:picMk id="3076" creationId="{10631D5C-91AF-1CCD-0B34-D22B86A92AD4}"/>
          </ac:picMkLst>
        </pc:picChg>
        <pc:picChg chg="add del mod">
          <ac:chgData name="Akshay Chikhalkar" userId="075399a4-218a-4888-b84c-24b7c4105c1f" providerId="ADAL" clId="{304961C1-F031-4B49-9A51-54FEFEEC5802}" dt="2023-06-11T17:59:05.799" v="3937" actId="478"/>
          <ac:picMkLst>
            <pc:docMk/>
            <pc:sldMk cId="3721690904" sldId="310"/>
            <ac:picMk id="3078" creationId="{B3FC444D-F8E8-7609-7B75-CA9429233FE2}"/>
          </ac:picMkLst>
        </pc:picChg>
        <pc:picChg chg="add mod">
          <ac:chgData name="Akshay Chikhalkar" userId="075399a4-218a-4888-b84c-24b7c4105c1f" providerId="ADAL" clId="{304961C1-F031-4B49-9A51-54FEFEEC5802}" dt="2023-06-11T18:01:43.308" v="3961" actId="1076"/>
          <ac:picMkLst>
            <pc:docMk/>
            <pc:sldMk cId="3721690904" sldId="310"/>
            <ac:picMk id="3080" creationId="{28EB4837-22BF-01A3-54D4-21CA151F8F2A}"/>
          </ac:picMkLst>
        </pc:picChg>
      </pc:sldChg>
      <pc:sldChg chg="del">
        <pc:chgData name="Akshay Chikhalkar" userId="075399a4-218a-4888-b84c-24b7c4105c1f" providerId="ADAL" clId="{304961C1-F031-4B49-9A51-54FEFEEC5802}" dt="2023-06-11T21:39:39.993" v="5505" actId="2696"/>
        <pc:sldMkLst>
          <pc:docMk/>
          <pc:sldMk cId="3723645220" sldId="311"/>
        </pc:sldMkLst>
      </pc:sldChg>
      <pc:sldChg chg="addSp delSp modSp new del mod modClrScheme chgLayout">
        <pc:chgData name="Akshay Chikhalkar" userId="075399a4-218a-4888-b84c-24b7c4105c1f" providerId="ADAL" clId="{304961C1-F031-4B49-9A51-54FEFEEC5802}" dt="2023-06-11T21:13:19.091" v="5305" actId="2696"/>
        <pc:sldMkLst>
          <pc:docMk/>
          <pc:sldMk cId="356774103" sldId="312"/>
        </pc:sldMkLst>
        <pc:spChg chg="del">
          <ac:chgData name="Akshay Chikhalkar" userId="075399a4-218a-4888-b84c-24b7c4105c1f" providerId="ADAL" clId="{304961C1-F031-4B49-9A51-54FEFEEC5802}" dt="2023-06-11T21:09:38.550" v="5265" actId="700"/>
          <ac:spMkLst>
            <pc:docMk/>
            <pc:sldMk cId="356774103" sldId="312"/>
            <ac:spMk id="2" creationId="{EC1BDB55-E966-1118-F5E5-4A703116C85F}"/>
          </ac:spMkLst>
        </pc:spChg>
        <pc:spChg chg="del">
          <ac:chgData name="Akshay Chikhalkar" userId="075399a4-218a-4888-b84c-24b7c4105c1f" providerId="ADAL" clId="{304961C1-F031-4B49-9A51-54FEFEEC5802}" dt="2023-06-11T21:09:38.550" v="5265" actId="700"/>
          <ac:spMkLst>
            <pc:docMk/>
            <pc:sldMk cId="356774103" sldId="312"/>
            <ac:spMk id="3" creationId="{4B86573B-B5E0-6F1C-3C71-97B9033A9095}"/>
          </ac:spMkLst>
        </pc:spChg>
        <pc:spChg chg="mod ord">
          <ac:chgData name="Akshay Chikhalkar" userId="075399a4-218a-4888-b84c-24b7c4105c1f" providerId="ADAL" clId="{304961C1-F031-4B49-9A51-54FEFEEC5802}" dt="2023-06-11T21:09:38.550" v="5265" actId="700"/>
          <ac:spMkLst>
            <pc:docMk/>
            <pc:sldMk cId="356774103" sldId="312"/>
            <ac:spMk id="4" creationId="{5B177A88-FDEF-A825-5948-A1F3FA6BBCCF}"/>
          </ac:spMkLst>
        </pc:spChg>
        <pc:spChg chg="add mod ord">
          <ac:chgData name="Akshay Chikhalkar" userId="075399a4-218a-4888-b84c-24b7c4105c1f" providerId="ADAL" clId="{304961C1-F031-4B49-9A51-54FEFEEC5802}" dt="2023-06-11T21:11:34.348" v="5299" actId="12"/>
          <ac:spMkLst>
            <pc:docMk/>
            <pc:sldMk cId="356774103" sldId="312"/>
            <ac:spMk id="5" creationId="{E1A06AA1-55AE-0262-9C2B-6FE5028A49C0}"/>
          </ac:spMkLst>
        </pc:spChg>
      </pc:sldChg>
      <pc:sldChg chg="add del">
        <pc:chgData name="Akshay Chikhalkar" userId="075399a4-218a-4888-b84c-24b7c4105c1f" providerId="ADAL" clId="{304961C1-F031-4B49-9A51-54FEFEEC5802}" dt="2023-06-11T21:39:04.414" v="5491" actId="2696"/>
        <pc:sldMkLst>
          <pc:docMk/>
          <pc:sldMk cId="440508435" sldId="312"/>
        </pc:sldMkLst>
      </pc:sldChg>
      <pc:sldChg chg="modSp new mod ord">
        <pc:chgData name="Akshay Chikhalkar" userId="075399a4-218a-4888-b84c-24b7c4105c1f" providerId="ADAL" clId="{304961C1-F031-4B49-9A51-54FEFEEC5802}" dt="2023-06-11T21:40:04.167" v="5506" actId="20578"/>
        <pc:sldMkLst>
          <pc:docMk/>
          <pc:sldMk cId="2021825299" sldId="312"/>
        </pc:sldMkLst>
        <pc:spChg chg="mod">
          <ac:chgData name="Akshay Chikhalkar" userId="075399a4-218a-4888-b84c-24b7c4105c1f" providerId="ADAL" clId="{304961C1-F031-4B49-9A51-54FEFEEC5802}" dt="2023-06-11T21:39:16.168" v="5503" actId="5793"/>
          <ac:spMkLst>
            <pc:docMk/>
            <pc:sldMk cId="2021825299" sldId="312"/>
            <ac:spMk id="2" creationId="{A119F80F-157B-6AFF-0949-360E20900678}"/>
          </ac:spMkLst>
        </pc:spChg>
      </pc:sldChg>
      <pc:sldChg chg="addSp delSp modSp add del mod modClrScheme chgLayout">
        <pc:chgData name="Akshay Chikhalkar" userId="075399a4-218a-4888-b84c-24b7c4105c1f" providerId="ADAL" clId="{304961C1-F031-4B49-9A51-54FEFEEC5802}" dt="2023-06-11T21:41:23.127" v="5533" actId="2696"/>
        <pc:sldMkLst>
          <pc:docMk/>
          <pc:sldMk cId="821152157" sldId="313"/>
        </pc:sldMkLst>
        <pc:spChg chg="add del mod ord">
          <ac:chgData name="Akshay Chikhalkar" userId="075399a4-218a-4888-b84c-24b7c4105c1f" providerId="ADAL" clId="{304961C1-F031-4B49-9A51-54FEFEEC5802}" dt="2023-06-11T21:40:57.180" v="5526" actId="700"/>
          <ac:spMkLst>
            <pc:docMk/>
            <pc:sldMk cId="821152157" sldId="313"/>
            <ac:spMk id="3" creationId="{370D4975-95CB-607C-7703-EDE8379D934E}"/>
          </ac:spMkLst>
        </pc:spChg>
        <pc:spChg chg="add del">
          <ac:chgData name="Akshay Chikhalkar" userId="075399a4-218a-4888-b84c-24b7c4105c1f" providerId="ADAL" clId="{304961C1-F031-4B49-9A51-54FEFEEC5802}" dt="2023-06-11T21:41:02.561" v="5530" actId="478"/>
          <ac:spMkLst>
            <pc:docMk/>
            <pc:sldMk cId="821152157" sldId="313"/>
            <ac:spMk id="7" creationId="{7BA92C28-0382-0219-7AA9-203D69AE7818}"/>
          </ac:spMkLst>
        </pc:spChg>
        <pc:spChg chg="add del">
          <ac:chgData name="Akshay Chikhalkar" userId="075399a4-218a-4888-b84c-24b7c4105c1f" providerId="ADAL" clId="{304961C1-F031-4B49-9A51-54FEFEEC5802}" dt="2023-06-11T21:41:01.490" v="5529" actId="478"/>
          <ac:spMkLst>
            <pc:docMk/>
            <pc:sldMk cId="821152157" sldId="313"/>
            <ac:spMk id="9" creationId="{6793D36B-9829-C94D-B452-D87545DA4886}"/>
          </ac:spMkLst>
        </pc:spChg>
        <pc:picChg chg="mod ord">
          <ac:chgData name="Akshay Chikhalkar" userId="075399a4-218a-4888-b84c-24b7c4105c1f" providerId="ADAL" clId="{304961C1-F031-4B49-9A51-54FEFEEC5802}" dt="2023-06-11T21:41:17.113" v="5532" actId="1076"/>
          <ac:picMkLst>
            <pc:docMk/>
            <pc:sldMk cId="821152157" sldId="313"/>
            <ac:picMk id="6" creationId="{D8F68509-BA2F-DC8C-AE32-50188B99848F}"/>
          </ac:picMkLst>
        </pc:picChg>
      </pc:sldChg>
      <pc:sldChg chg="new del">
        <pc:chgData name="Akshay Chikhalkar" userId="075399a4-218a-4888-b84c-24b7c4105c1f" providerId="ADAL" clId="{304961C1-F031-4B49-9A51-54FEFEEC5802}" dt="2023-06-11T21:12:42.183" v="5303" actId="2696"/>
        <pc:sldMkLst>
          <pc:docMk/>
          <pc:sldMk cId="1175861252" sldId="313"/>
        </pc:sldMkLst>
      </pc:sldChg>
      <pc:sldChg chg="add del">
        <pc:chgData name="Akshay Chikhalkar" userId="075399a4-218a-4888-b84c-24b7c4105c1f" providerId="ADAL" clId="{304961C1-F031-4B49-9A51-54FEFEEC5802}" dt="2023-06-11T21:39:04.414" v="5491" actId="2696"/>
        <pc:sldMkLst>
          <pc:docMk/>
          <pc:sldMk cId="1952782250" sldId="313"/>
        </pc:sldMkLst>
      </pc:sldChg>
      <pc:sldMasterChg chg="delSp modSp mod delSldLayout modSldLayout">
        <pc:chgData name="Akshay Chikhalkar" userId="075399a4-218a-4888-b84c-24b7c4105c1f" providerId="ADAL" clId="{304961C1-F031-4B49-9A51-54FEFEEC5802}" dt="2023-06-11T21:44:09.258" v="5577"/>
        <pc:sldMasterMkLst>
          <pc:docMk/>
          <pc:sldMasterMk cId="3159048697" sldId="2147483661"/>
        </pc:sldMasterMkLst>
        <pc:spChg chg="del mod">
          <ac:chgData name="Akshay Chikhalkar" userId="075399a4-218a-4888-b84c-24b7c4105c1f" providerId="ADAL" clId="{304961C1-F031-4B49-9A51-54FEFEEC5802}" dt="2023-06-04T07:46:41.205" v="95" actId="478"/>
          <ac:spMkLst>
            <pc:docMk/>
            <pc:sldMasterMk cId="3159048697" sldId="2147483661"/>
            <ac:spMk id="4" creationId="{00000000-0000-0000-0000-000000000000}"/>
          </ac:spMkLst>
        </pc:spChg>
        <pc:spChg chg="mod">
          <ac:chgData name="Akshay Chikhalkar" userId="075399a4-218a-4888-b84c-24b7c4105c1f" providerId="ADAL" clId="{304961C1-F031-4B49-9A51-54FEFEEC5802}" dt="2023-06-11T21:43:39.690" v="5575" actId="20577"/>
          <ac:spMkLst>
            <pc:docMk/>
            <pc:sldMasterMk cId="3159048697" sldId="2147483661"/>
            <ac:spMk id="11" creationId="{00000000-0000-0000-0000-000000000000}"/>
          </ac:spMkLst>
        </pc:spChg>
        <pc:sldLayoutChg chg="addSp delSp modSp">
          <pc:chgData name="Akshay Chikhalkar" userId="075399a4-218a-4888-b84c-24b7c4105c1f" providerId="ADAL" clId="{304961C1-F031-4B49-9A51-54FEFEEC5802}" dt="2023-06-04T07:46:18.758" v="93" actId="767"/>
          <pc:sldLayoutMkLst>
            <pc:docMk/>
            <pc:sldMasterMk cId="3159048697" sldId="2147483661"/>
            <pc:sldLayoutMk cId="2857049676" sldId="2147483664"/>
          </pc:sldLayoutMkLst>
          <pc:spChg chg="add del mod">
            <ac:chgData name="Akshay Chikhalkar" userId="075399a4-218a-4888-b84c-24b7c4105c1f" providerId="ADAL" clId="{304961C1-F031-4B49-9A51-54FEFEEC5802}" dt="2023-06-04T07:46:18.758" v="93" actId="767"/>
            <ac:spMkLst>
              <pc:docMk/>
              <pc:sldMasterMk cId="3159048697" sldId="2147483661"/>
              <pc:sldLayoutMk cId="2857049676" sldId="2147483664"/>
              <ac:spMk id="2" creationId="{4E78ABDC-613C-8BFD-6894-EFEBEBA694CC}"/>
            </ac:spMkLst>
          </pc:spChg>
        </pc:sldLayoutChg>
        <pc:sldLayoutChg chg="addSp delSp modSp mod">
          <pc:chgData name="Akshay Chikhalkar" userId="075399a4-218a-4888-b84c-24b7c4105c1f" providerId="ADAL" clId="{304961C1-F031-4B49-9A51-54FEFEEC5802}" dt="2023-06-11T21:44:09.258" v="5577"/>
          <pc:sldLayoutMkLst>
            <pc:docMk/>
            <pc:sldMasterMk cId="3159048697" sldId="2147483661"/>
            <pc:sldLayoutMk cId="1285861145" sldId="2147483670"/>
          </pc:sldLayoutMkLst>
          <pc:spChg chg="add del mod">
            <ac:chgData name="Akshay Chikhalkar" userId="075399a4-218a-4888-b84c-24b7c4105c1f" providerId="ADAL" clId="{304961C1-F031-4B49-9A51-54FEFEEC5802}" dt="2023-06-11T21:44:09.258" v="5577"/>
            <ac:spMkLst>
              <pc:docMk/>
              <pc:sldMasterMk cId="3159048697" sldId="2147483661"/>
              <pc:sldLayoutMk cId="1285861145" sldId="2147483670"/>
              <ac:spMk id="2" creationId="{CCA26B5A-2A88-1383-C1CE-A8B6E2DBE183}"/>
            </ac:spMkLst>
          </pc:spChg>
        </pc:sldLayoutChg>
        <pc:sldLayoutChg chg="del">
          <pc:chgData name="Akshay Chikhalkar" userId="075399a4-218a-4888-b84c-24b7c4105c1f" providerId="ADAL" clId="{304961C1-F031-4B49-9A51-54FEFEEC5802}" dt="2023-06-11T21:39:04.414" v="5491" actId="2696"/>
          <pc:sldLayoutMkLst>
            <pc:docMk/>
            <pc:sldMasterMk cId="3159048697" sldId="2147483661"/>
            <pc:sldLayoutMk cId="1109047557" sldId="2147483705"/>
          </pc:sldLayoutMkLst>
        </pc:sldLayoutChg>
      </pc:sldMasterChg>
      <pc:sldMasterChg chg="modSldLayout">
        <pc:chgData name="Akshay Chikhalkar" userId="075399a4-218a-4888-b84c-24b7c4105c1f" providerId="ADAL" clId="{304961C1-F031-4B49-9A51-54FEFEEC5802}" dt="2023-06-04T07:48:50.628" v="196" actId="20577"/>
        <pc:sldMasterMkLst>
          <pc:docMk/>
          <pc:sldMasterMk cId="799131752" sldId="2147483703"/>
        </pc:sldMasterMkLst>
        <pc:sldLayoutChg chg="modSp mod">
          <pc:chgData name="Akshay Chikhalkar" userId="075399a4-218a-4888-b84c-24b7c4105c1f" providerId="ADAL" clId="{304961C1-F031-4B49-9A51-54FEFEEC5802}" dt="2023-06-04T07:48:50.628" v="196" actId="20577"/>
          <pc:sldLayoutMkLst>
            <pc:docMk/>
            <pc:sldMasterMk cId="799131752" sldId="2147483703"/>
            <pc:sldLayoutMk cId="4092006883" sldId="2147483704"/>
          </pc:sldLayoutMkLst>
          <pc:spChg chg="mod">
            <ac:chgData name="Akshay Chikhalkar" userId="075399a4-218a-4888-b84c-24b7c4105c1f" providerId="ADAL" clId="{304961C1-F031-4B49-9A51-54FEFEEC5802}" dt="2023-06-04T07:47:48.192" v="175" actId="20577"/>
            <ac:spMkLst>
              <pc:docMk/>
              <pc:sldMasterMk cId="799131752" sldId="2147483703"/>
              <pc:sldLayoutMk cId="4092006883" sldId="2147483704"/>
              <ac:spMk id="9" creationId="{00000000-0000-0000-0000-000000000000}"/>
            </ac:spMkLst>
          </pc:spChg>
          <pc:spChg chg="mod">
            <ac:chgData name="Akshay Chikhalkar" userId="075399a4-218a-4888-b84c-24b7c4105c1f" providerId="ADAL" clId="{304961C1-F031-4B49-9A51-54FEFEEC5802}" dt="2023-06-04T07:47:35.730" v="150" actId="20577"/>
            <ac:spMkLst>
              <pc:docMk/>
              <pc:sldMasterMk cId="799131752" sldId="2147483703"/>
              <pc:sldLayoutMk cId="4092006883" sldId="2147483704"/>
              <ac:spMk id="17" creationId="{00000000-0000-0000-0000-000000000000}"/>
            </ac:spMkLst>
          </pc:spChg>
          <pc:spChg chg="mod">
            <ac:chgData name="Akshay Chikhalkar" userId="075399a4-218a-4888-b84c-24b7c4105c1f" providerId="ADAL" clId="{304961C1-F031-4B49-9A51-54FEFEEC5802}" dt="2023-06-04T07:48:50.628" v="196" actId="20577"/>
            <ac:spMkLst>
              <pc:docMk/>
              <pc:sldMasterMk cId="799131752" sldId="2147483703"/>
              <pc:sldLayoutMk cId="4092006883" sldId="2147483704"/>
              <ac:spMk id="18" creationId="{00000000-0000-0000-0000-000000000000}"/>
            </ac:spMkLst>
          </pc:spChg>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3306225393700784E-2"/>
          <c:y val="0.11490833446676092"/>
          <c:w val="0.91274064960629919"/>
          <c:h val="0.82954073391112615"/>
        </c:manualLayout>
      </c:layout>
      <c:scatterChart>
        <c:scatterStyle val="lineMarker"/>
        <c:varyColors val="0"/>
        <c:ser>
          <c:idx val="0"/>
          <c:order val="0"/>
          <c:spPr>
            <a:ln w="19050" cap="rnd">
              <a:noFill/>
              <a:round/>
            </a:ln>
            <a:effectLst/>
          </c:spPr>
          <c:marker>
            <c:symbol val="circle"/>
            <c:size val="5"/>
            <c:spPr>
              <a:solidFill>
                <a:schemeClr val="accent1"/>
              </a:solidFill>
              <a:ln w="38100">
                <a:solidFill>
                  <a:schemeClr val="accent1"/>
                </a:solidFill>
              </a:ln>
              <a:effectLst/>
            </c:spPr>
          </c:marker>
          <c:xVal>
            <c:numRef>
              <c:f>Sheet1!$A$2:$A$22</c:f>
              <c:numCache>
                <c:formatCode>General</c:formatCode>
                <c:ptCount val="21"/>
                <c:pt idx="0">
                  <c:v>1992</c:v>
                </c:pt>
                <c:pt idx="1">
                  <c:v>1995</c:v>
                </c:pt>
                <c:pt idx="2">
                  <c:v>1997</c:v>
                </c:pt>
                <c:pt idx="3">
                  <c:v>1999</c:v>
                </c:pt>
                <c:pt idx="4">
                  <c:v>2000</c:v>
                </c:pt>
                <c:pt idx="5">
                  <c:v>2001</c:v>
                </c:pt>
                <c:pt idx="6">
                  <c:v>2002</c:v>
                </c:pt>
                <c:pt idx="7">
                  <c:v>2003</c:v>
                </c:pt>
                <c:pt idx="8">
                  <c:v>2004</c:v>
                </c:pt>
                <c:pt idx="9">
                  <c:v>2005</c:v>
                </c:pt>
                <c:pt idx="10">
                  <c:v>2005</c:v>
                </c:pt>
                <c:pt idx="11">
                  <c:v>2006</c:v>
                </c:pt>
                <c:pt idx="12">
                  <c:v>2007</c:v>
                </c:pt>
                <c:pt idx="13">
                  <c:v>2008</c:v>
                </c:pt>
                <c:pt idx="14">
                  <c:v>2009</c:v>
                </c:pt>
                <c:pt idx="15">
                  <c:v>2010</c:v>
                </c:pt>
                <c:pt idx="16">
                  <c:v>2012</c:v>
                </c:pt>
                <c:pt idx="17">
                  <c:v>2013</c:v>
                </c:pt>
                <c:pt idx="18">
                  <c:v>2014</c:v>
                </c:pt>
                <c:pt idx="19">
                  <c:v>2015</c:v>
                </c:pt>
                <c:pt idx="20">
                  <c:v>2017</c:v>
                </c:pt>
              </c:numCache>
            </c:numRef>
          </c:xVal>
          <c:yVal>
            <c:numRef>
              <c:f>Sheet1!$B$2:$B$22</c:f>
              <c:numCache>
                <c:formatCode>General</c:formatCode>
                <c:ptCount val="2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numCache>
            </c:numRef>
          </c:yVal>
          <c:smooth val="0"/>
          <c:extLst>
            <c:ext xmlns:c16="http://schemas.microsoft.com/office/drawing/2014/chart" uri="{C3380CC4-5D6E-409C-BE32-E72D297353CC}">
              <c16:uniqueId val="{00000000-0D22-D94F-972E-0DF8BC01DD3A}"/>
            </c:ext>
          </c:extLst>
        </c:ser>
        <c:dLbls>
          <c:showLegendKey val="0"/>
          <c:showVal val="0"/>
          <c:showCatName val="0"/>
          <c:showSerName val="0"/>
          <c:showPercent val="0"/>
          <c:showBubbleSize val="0"/>
        </c:dLbls>
        <c:axId val="1291560863"/>
        <c:axId val="1291562591"/>
      </c:scatterChart>
      <c:valAx>
        <c:axId val="1291560863"/>
        <c:scaling>
          <c:orientation val="minMax"/>
        </c:scaling>
        <c:delete val="0"/>
        <c:axPos val="b"/>
        <c:numFmt formatCode="General" sourceLinked="1"/>
        <c:majorTickMark val="none"/>
        <c:minorTickMark val="cross"/>
        <c:tickLblPos val="nextTo"/>
        <c:spPr>
          <a:noFill/>
          <a:ln w="19050" cap="flat" cmpd="sng" algn="ctr">
            <a:solidFill>
              <a:schemeClr val="accent6"/>
            </a:solidFill>
            <a:prstDash val="solid"/>
            <a:miter lim="800000"/>
          </a:ln>
          <a:effectLst/>
        </c:spPr>
        <c:txPr>
          <a:bodyPr rot="-60000000" spcFirstLastPara="1" vertOverflow="ellipsis" vert="horz" wrap="square" anchor="ctr" anchorCtr="1"/>
          <a:lstStyle/>
          <a:p>
            <a:pPr>
              <a:defRPr sz="1197" b="1" i="0" u="none" strike="noStrike" kern="1200" baseline="0">
                <a:solidFill>
                  <a:schemeClr val="tx1"/>
                </a:solidFill>
                <a:latin typeface="+mn-lt"/>
                <a:ea typeface="+mn-ea"/>
                <a:cs typeface="+mn-cs"/>
              </a:defRPr>
            </a:pPr>
            <a:endParaRPr lang="en-DE"/>
          </a:p>
        </c:txPr>
        <c:crossAx val="1291562591"/>
        <c:crosses val="autoZero"/>
        <c:crossBetween val="midCat"/>
      </c:valAx>
      <c:valAx>
        <c:axId val="1291562591"/>
        <c:scaling>
          <c:orientation val="minMax"/>
        </c:scaling>
        <c:delete val="1"/>
        <c:axPos val="l"/>
        <c:numFmt formatCode="General" sourceLinked="1"/>
        <c:majorTickMark val="none"/>
        <c:minorTickMark val="none"/>
        <c:tickLblPos val="nextTo"/>
        <c:crossAx val="1291560863"/>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D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49688" y="0"/>
            <a:ext cx="2946400" cy="496888"/>
          </a:xfrm>
          <a:prstGeom prst="rect">
            <a:avLst/>
          </a:prstGeom>
        </p:spPr>
        <p:txBody>
          <a:bodyPr vert="horz" lIns="91440" tIns="45720" rIns="91440" bIns="45720" rtlCol="0"/>
          <a:lstStyle>
            <a:lvl1pPr algn="r">
              <a:defRPr sz="1200"/>
            </a:lvl1pPr>
          </a:lstStyle>
          <a:p>
            <a:fld id="{87D62A68-D6D1-445F-8A72-2249F1965506}" type="datetimeFigureOut">
              <a:rPr lang="de-DE" smtClean="0"/>
              <a:t>07.08.23</a:t>
            </a:fld>
            <a:endParaRPr lang="de-DE"/>
          </a:p>
        </p:txBody>
      </p:sp>
      <p:sp>
        <p:nvSpPr>
          <p:cNvPr id="4" name="Fußzeilenplatzhalter 3"/>
          <p:cNvSpPr>
            <a:spLocks noGrp="1"/>
          </p:cNvSpPr>
          <p:nvPr>
            <p:ph type="ftr" sz="quarter" idx="2"/>
          </p:nvPr>
        </p:nvSpPr>
        <p:spPr>
          <a:xfrm>
            <a:off x="0" y="9429750"/>
            <a:ext cx="2946400" cy="496888"/>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49688" y="9429750"/>
            <a:ext cx="2946400" cy="496888"/>
          </a:xfrm>
          <a:prstGeom prst="rect">
            <a:avLst/>
          </a:prstGeom>
        </p:spPr>
        <p:txBody>
          <a:bodyPr vert="horz" lIns="91440" tIns="45720" rIns="91440" bIns="45720" rtlCol="0" anchor="b"/>
          <a:lstStyle>
            <a:lvl1pPr algn="r">
              <a:defRPr sz="1200"/>
            </a:lvl1pPr>
          </a:lstStyle>
          <a:p>
            <a:fld id="{CD5BE6E2-8A73-4BEE-82C0-C8E0B654E654}" type="slidenum">
              <a:rPr lang="de-DE" smtClean="0"/>
              <a:t>‹#›</a:t>
            </a:fld>
            <a:endParaRPr lang="de-DE"/>
          </a:p>
        </p:txBody>
      </p:sp>
    </p:spTree>
    <p:extLst>
      <p:ext uri="{BB962C8B-B14F-4D97-AF65-F5344CB8AC3E}">
        <p14:creationId xmlns:p14="http://schemas.microsoft.com/office/powerpoint/2010/main" val="363375931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4.gif>
</file>

<file path=ppt/media/image15.gif>
</file>

<file path=ppt/media/image16.jpeg>
</file>

<file path=ppt/media/image17.jpeg>
</file>

<file path=ppt/media/image18.png>
</file>

<file path=ppt/media/image19.jpeg>
</file>

<file path=ppt/media/image2.jpeg>
</file>

<file path=ppt/media/image20.jpeg>
</file>

<file path=ppt/media/image22.png>
</file>

<file path=ppt/media/image23.jpeg>
</file>

<file path=ppt/media/image24.png>
</file>

<file path=ppt/media/image25.png>
</file>

<file path=ppt/media/image26.png>
</file>

<file path=ppt/media/image27.jpeg>
</file>

<file path=ppt/media/image28.png>
</file>

<file path=ppt/media/image29.png>
</file>

<file path=ppt/media/image3.jpeg>
</file>

<file path=ppt/media/image30.jpeg>
</file>

<file path=ppt/media/image31.png>
</file>

<file path=ppt/media/image4.jpeg>
</file>

<file path=ppt/media/image5.gif>
</file>

<file path=ppt/media/image6.gif>
</file>

<file path=ppt/media/image7.gif>
</file>

<file path=ppt/media/image8.gi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D6443001-3005-473A-BAC2-3BA3427944A2}" type="datetimeFigureOut">
              <a:rPr lang="de-DE" smtClean="0"/>
              <a:t>07.08.23</a:t>
            </a:fld>
            <a:endParaRPr lang="de-DE"/>
          </a:p>
        </p:txBody>
      </p:sp>
      <p:sp>
        <p:nvSpPr>
          <p:cNvPr id="4" name="Folienbildplatzhalt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9F73C582-5ADB-4772-9858-7FB03D97CE0E}" type="slidenum">
              <a:rPr lang="de-DE" smtClean="0"/>
              <a:t>‹#›</a:t>
            </a:fld>
            <a:endParaRPr lang="de-DE"/>
          </a:p>
        </p:txBody>
      </p:sp>
    </p:spTree>
    <p:extLst>
      <p:ext uri="{BB962C8B-B14F-4D97-AF65-F5344CB8AC3E}">
        <p14:creationId xmlns:p14="http://schemas.microsoft.com/office/powerpoint/2010/main" val="495179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mercedesbenzoftysonscorner.com/what-is-mercedes-benz-attention-assist/" TargetMode="External"/><Relationship Id="rId2" Type="http://schemas.openxmlformats.org/officeDocument/2006/relationships/slide" Target="../slides/slide26.xml"/><Relationship Id="rId1" Type="http://schemas.openxmlformats.org/officeDocument/2006/relationships/notesMaster" Target="../notesMasters/notesMaster1.xml"/><Relationship Id="rId5" Type="http://schemas.openxmlformats.org/officeDocument/2006/relationships/hyperlink" Target="https://www.mercedesbenzoftysonscorner.com/service/diy-car-care/who-owns-mercedes-benz/" TargetMode="External"/><Relationship Id="rId4" Type="http://schemas.openxmlformats.org/officeDocument/2006/relationships/hyperlink" Target="https://www.mercedesbenzoftysonscorner.com/mercedes-benz-presafe/"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9F73C582-5ADB-4772-9858-7FB03D97CE0E}" type="slidenum">
              <a:rPr lang="de-DE" smtClean="0"/>
              <a:t>1</a:t>
            </a:fld>
            <a:endParaRPr lang="de-DE"/>
          </a:p>
        </p:txBody>
      </p:sp>
    </p:spTree>
    <p:extLst>
      <p:ext uri="{BB962C8B-B14F-4D97-AF65-F5344CB8AC3E}">
        <p14:creationId xmlns:p14="http://schemas.microsoft.com/office/powerpoint/2010/main" val="1196680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a:latin typeface="Open Sans" panose="020B0606030504020204" pitchFamily="34" charset="0"/>
                <a:ea typeface="Open Sans" panose="020B0606030504020204" pitchFamily="34" charset="0"/>
                <a:cs typeface="Open Sans" panose="020B0606030504020204" pitchFamily="34" charset="0"/>
              </a:rPr>
              <a:t>Loss of control, which is the removal of control from the driver</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a:latin typeface="Open Sans" panose="020B0606030504020204" pitchFamily="34" charset="0"/>
                <a:ea typeface="Open Sans" panose="020B0606030504020204" pitchFamily="34" charset="0"/>
                <a:cs typeface="Open Sans" panose="020B0606030504020204" pitchFamily="34" charset="0"/>
              </a:rPr>
              <a:t>The mental representation …. Expecting more or less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a:latin typeface="Open Sans" panose="020B0606030504020204" pitchFamily="34" charset="0"/>
                <a:ea typeface="Open Sans" panose="020B0606030504020204" pitchFamily="34" charset="0"/>
                <a:cs typeface="Open Sans" panose="020B0606030504020204" pitchFamily="34" charset="0"/>
              </a:rPr>
              <a:t>Driver stress,</a:t>
            </a:r>
            <a:r>
              <a:rPr lang="en-US" baseline="0">
                <a:latin typeface="Open Sans" panose="020B0606030504020204" pitchFamily="34" charset="0"/>
                <a:ea typeface="Open Sans" panose="020B0606030504020204" pitchFamily="34" charset="0"/>
                <a:cs typeface="Open Sans" panose="020B0606030504020204" pitchFamily="34" charset="0"/>
              </a:rPr>
              <a:t> </a:t>
            </a:r>
            <a:r>
              <a:rPr lang="en-US">
                <a:latin typeface="Open Sans" panose="020B0606030504020204" pitchFamily="34" charset="0"/>
                <a:ea typeface="Open Sans" panose="020B0606030504020204" pitchFamily="34" charset="0"/>
                <a:cs typeface="Open Sans" panose="020B0606030504020204" pitchFamily="34" charset="0"/>
              </a:rPr>
              <a:t>Mental and physical workload associated with automation;</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endParaRPr lang="en-US">
              <a:latin typeface="Open Sans" panose="020B0606030504020204" pitchFamily="34" charset="0"/>
              <a:ea typeface="Open Sans" panose="020B0606030504020204" pitchFamily="34" charset="0"/>
              <a:cs typeface="Open Sans" panose="020B0606030504020204" pitchFamily="34" charset="0"/>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endParaRPr lang="en-US">
              <a:latin typeface="Open Sans" panose="020B0606030504020204" pitchFamily="34" charset="0"/>
              <a:ea typeface="Open Sans" panose="020B0606030504020204" pitchFamily="34" charset="0"/>
              <a:cs typeface="Open Sans" panose="020B0606030504020204" pitchFamily="34" charset="0"/>
            </a:endParaRPr>
          </a:p>
          <a:p>
            <a:pPr marL="228600" indent="-228600">
              <a:buFont typeface="+mj-lt"/>
              <a:buAutoNum type="arabicPeriod"/>
            </a:pP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73C582-5ADB-4772-9858-7FB03D97CE0E}"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30555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endParaRPr lang="en-US">
              <a:latin typeface="Open Sans" panose="020B0606030504020204" pitchFamily="34" charset="0"/>
              <a:ea typeface="Open Sans" panose="020B0606030504020204" pitchFamily="34" charset="0"/>
              <a:cs typeface="Open Sans" panose="020B0606030504020204" pitchFamily="34" charset="0"/>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endParaRPr lang="en-US">
              <a:latin typeface="Open Sans" panose="020B0606030504020204" pitchFamily="34" charset="0"/>
              <a:ea typeface="Open Sans" panose="020B0606030504020204" pitchFamily="34" charset="0"/>
              <a:cs typeface="Open Sans" panose="020B0606030504020204" pitchFamily="34" charset="0"/>
            </a:endParaRPr>
          </a:p>
          <a:p>
            <a:pPr marL="228600" indent="-228600">
              <a:buFont typeface="+mj-lt"/>
              <a:buAutoNum type="arabicPeriod"/>
            </a:pP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73C582-5ADB-4772-9858-7FB03D97CE0E}"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6452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marR="0" lvl="1"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latin typeface="Open Sans" panose="020B0606030504020204" pitchFamily="34" charset="0"/>
                <a:ea typeface="Open Sans" panose="020B0606030504020204" pitchFamily="34" charset="0"/>
                <a:cs typeface="Open Sans" panose="020B0606030504020204" pitchFamily="34" charset="0"/>
              </a:rPr>
              <a:t>Geometrical obstructions</a:t>
            </a:r>
          </a:p>
          <a:p>
            <a:pPr marL="1143000" lvl="2" indent="-228600">
              <a:lnSpc>
                <a:spcPct val="200000"/>
              </a:lnSpc>
              <a:spcAft>
                <a:spcPts val="600"/>
              </a:spcAft>
              <a:buSzPct val="100000"/>
              <a:buFont typeface="+mj-lt"/>
              <a:buAutoNum type="arabicPeriod"/>
            </a:pPr>
            <a:r>
              <a:rPr lang="en-US" sz="1100"/>
              <a:t>Detection issues can occur due to the road infrastructures, for example bridges, tunnels and safety barriers.</a:t>
            </a:r>
          </a:p>
          <a:p>
            <a:pPr marL="1143000" marR="0" lvl="2"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t>Tops of hills and bottoms of valleys naturally limit the longitudinal range. </a:t>
            </a:r>
          </a:p>
          <a:p>
            <a:pPr marL="1143000" lvl="2" indent="-228600">
              <a:lnSpc>
                <a:spcPct val="200000"/>
              </a:lnSpc>
              <a:spcAft>
                <a:spcPts val="600"/>
              </a:spcAft>
              <a:buSzPct val="100000"/>
              <a:buFont typeface="+mj-lt"/>
              <a:buAutoNum type="arabicPeriod"/>
            </a:pPr>
            <a:r>
              <a:rPr lang="en-US" sz="1100"/>
              <a:t>The system may brake late or unexpectedly</a:t>
            </a:r>
            <a:br>
              <a:rPr lang="en-US" sz="1100"/>
            </a:br>
            <a:endParaRPr lang="en-US" sz="1100"/>
          </a:p>
          <a:p>
            <a:pPr marL="685800" marR="0" lvl="1"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latin typeface="Open Sans" panose="020B0606030504020204" pitchFamily="34" charset="0"/>
                <a:ea typeface="Open Sans" panose="020B0606030504020204" pitchFamily="34" charset="0"/>
                <a:cs typeface="Open Sans" panose="020B0606030504020204" pitchFamily="34" charset="0"/>
              </a:rPr>
              <a:t>Difficulties in predicting the course far in front of you</a:t>
            </a:r>
          </a:p>
          <a:p>
            <a:pPr marL="1143000" lvl="2" indent="-228600">
              <a:lnSpc>
                <a:spcPct val="200000"/>
              </a:lnSpc>
              <a:spcAft>
                <a:spcPts val="600"/>
              </a:spcAft>
              <a:buSzPct val="100000"/>
              <a:buFont typeface="+mj-lt"/>
              <a:buAutoNum type="arabicPeriod"/>
            </a:pPr>
            <a:r>
              <a:rPr lang="en-US" sz="1100"/>
              <a:t>Errors in determining the actual value of the road curvature </a:t>
            </a:r>
          </a:p>
          <a:p>
            <a:pPr marL="1143000" lvl="2" indent="-228600">
              <a:lnSpc>
                <a:spcPct val="200000"/>
              </a:lnSpc>
              <a:spcAft>
                <a:spcPts val="600"/>
              </a:spcAft>
              <a:buSzPct val="100000"/>
              <a:buFont typeface="+mj-lt"/>
              <a:buAutoNum type="arabicPeriod"/>
            </a:pPr>
            <a:r>
              <a:rPr lang="en-US" sz="1100"/>
              <a:t>Parts of roads with non-constant</a:t>
            </a:r>
          </a:p>
          <a:p>
            <a:pPr marL="1143000" lvl="2" indent="-228600">
              <a:lnSpc>
                <a:spcPct val="200000"/>
              </a:lnSpc>
              <a:spcAft>
                <a:spcPts val="600"/>
              </a:spcAft>
              <a:buSzPct val="100000"/>
              <a:buFont typeface="+mj-lt"/>
              <a:buAutoNum type="arabicPeriod"/>
            </a:pPr>
            <a:r>
              <a:rPr lang="en-US" sz="1100"/>
              <a:t>Small sensor's field of view and range. </a:t>
            </a:r>
          </a:p>
          <a:p>
            <a:pPr marL="1143000" lvl="2" indent="-228600">
              <a:lnSpc>
                <a:spcPct val="200000"/>
              </a:lnSpc>
              <a:spcAft>
                <a:spcPts val="600"/>
              </a:spcAft>
              <a:buSzPct val="100000"/>
              <a:buFont typeface="+mj-lt"/>
              <a:buAutoNum type="arabicPeriod"/>
            </a:pPr>
            <a:r>
              <a:rPr lang="en-US" sz="1100"/>
              <a:t>Sudden changes in direction might make accurate predictions difficult</a:t>
            </a:r>
          </a:p>
          <a:p>
            <a:pPr marL="1143000" lvl="2" indent="-228600">
              <a:lnSpc>
                <a:spcPct val="200000"/>
              </a:lnSpc>
              <a:spcAft>
                <a:spcPts val="600"/>
              </a:spcAft>
              <a:buSzPct val="100000"/>
              <a:buFont typeface="+mj-lt"/>
              <a:buAutoNum type="arabicPeriod"/>
            </a:pPr>
            <a:r>
              <a:rPr lang="en-US" sz="1100"/>
              <a:t>Rapidly changing traffic patterns or road layouts </a:t>
            </a:r>
          </a:p>
          <a:p>
            <a:pPr marL="914400" lvl="2" indent="0">
              <a:lnSpc>
                <a:spcPct val="200000"/>
              </a:lnSpc>
              <a:spcAft>
                <a:spcPts val="600"/>
              </a:spcAft>
              <a:buSzPct val="100000"/>
              <a:buFont typeface="+mj-lt"/>
              <a:buNone/>
            </a:pPr>
            <a:endParaRPr lang="en-US" sz="1100"/>
          </a:p>
          <a:p>
            <a:pPr marL="685800" marR="0" lvl="1"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latin typeface="Open Sans" panose="020B0606030504020204" pitchFamily="34" charset="0"/>
                <a:ea typeface="Open Sans" panose="020B0606030504020204" pitchFamily="34" charset="0"/>
                <a:cs typeface="Open Sans" panose="020B0606030504020204" pitchFamily="34" charset="0"/>
              </a:rPr>
              <a:t>Vehicle speed in the radar unit</a:t>
            </a:r>
          </a:p>
          <a:p>
            <a:pPr marL="1143000" marR="0" lvl="2"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latin typeface="Open Sans" panose="020B0606030504020204" pitchFamily="34" charset="0"/>
                <a:ea typeface="Open Sans" panose="020B0606030504020204" pitchFamily="34" charset="0"/>
                <a:cs typeface="Open Sans" panose="020B0606030504020204" pitchFamily="34" charset="0"/>
              </a:rPr>
              <a:t>The radar unit's ability to detect a vehicle ahead is greatly reduced if the speed of the vehicle ahead is very different to the speed of your own car.</a:t>
            </a:r>
          </a:p>
          <a:p>
            <a:pPr marL="1143000" marR="0" lvl="2"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t>The system may not detect stationary or slow moving vehicles below 6 mph (10 km/h).</a:t>
            </a:r>
            <a:br>
              <a:rPr lang="en-US" sz="1100"/>
            </a:br>
            <a:endParaRPr lang="en-US" sz="1100"/>
          </a:p>
          <a:p>
            <a:pPr marL="685800" marR="0" lvl="1"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latin typeface="Open Sans" panose="020B0606030504020204" pitchFamily="34" charset="0"/>
                <a:ea typeface="Open Sans" panose="020B0606030504020204" pitchFamily="34" charset="0"/>
                <a:cs typeface="Open Sans" panose="020B0606030504020204" pitchFamily="34" charset="0"/>
              </a:rPr>
              <a:t>Limited field of vision in the radar unit</a:t>
            </a:r>
          </a:p>
          <a:p>
            <a:pPr marL="1143000" marR="0" lvl="2"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latin typeface="Open Sans" panose="020B0606030504020204" pitchFamily="34" charset="0"/>
                <a:ea typeface="Open Sans" panose="020B0606030504020204" pitchFamily="34" charset="0"/>
                <a:cs typeface="Open Sans" panose="020B0606030504020204" pitchFamily="34" charset="0"/>
              </a:rPr>
              <a:t>The radar unit has a limited field of vision. In some situations another vehicle is not detected, or the detection is made later than expected.</a:t>
            </a:r>
            <a:br>
              <a:rPr lang="en-US" sz="1100"/>
            </a:br>
            <a:endParaRPr lang="en-US" sz="1100"/>
          </a:p>
          <a:p>
            <a:pPr marL="685800" marR="0" lvl="1"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latin typeface="Open Sans" panose="020B0606030504020204" pitchFamily="34" charset="0"/>
                <a:ea typeface="Open Sans" panose="020B0606030504020204" pitchFamily="34" charset="0"/>
                <a:cs typeface="Open Sans" panose="020B0606030504020204" pitchFamily="34" charset="0"/>
              </a:rPr>
              <a:t>Impaired vision in Camera sensor</a:t>
            </a:r>
          </a:p>
          <a:p>
            <a:pPr marL="1143000" marR="0" lvl="2"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latin typeface="Open Sans" panose="020B0606030504020204" pitchFamily="34" charset="0"/>
                <a:ea typeface="Open Sans" panose="020B0606030504020204" pitchFamily="34" charset="0"/>
                <a:cs typeface="Open Sans" panose="020B0606030504020204" pitchFamily="34" charset="0"/>
              </a:rPr>
              <a:t>may "see" worse in for example in intense snowfall or rain, dense fog, heavy dust storms and snow flurries.</a:t>
            </a:r>
          </a:p>
          <a:p>
            <a:pPr marL="1143000" marR="0" lvl="2"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100">
                <a:latin typeface="Open Sans" panose="020B0606030504020204" pitchFamily="34" charset="0"/>
                <a:ea typeface="Open Sans" panose="020B0606030504020204" pitchFamily="34" charset="0"/>
                <a:cs typeface="Open Sans" panose="020B0606030504020204" pitchFamily="34" charset="0"/>
              </a:rPr>
              <a:t>Strong oncoming light, reflections in the carriageway, snow or ice on the road surface, dirty road surfaces or unclear lane markings can also significantly reduce camera function when it is used to scan the carriageway to detect pedestrians, cyclists, large animals and other vehicles.</a:t>
            </a:r>
            <a:endParaRPr lang="en-US" sz="1100"/>
          </a:p>
          <a:p>
            <a:pPr marL="1143000" marR="0" lvl="2" indent="-228600" algn="l" defTabSz="914400" rtl="0" eaLnBrk="1" fontAlgn="auto" latinLnBrk="0" hangingPunct="1">
              <a:lnSpc>
                <a:spcPct val="200000"/>
              </a:lnSpc>
              <a:spcBef>
                <a:spcPts val="0"/>
              </a:spcBef>
              <a:spcAft>
                <a:spcPts val="600"/>
              </a:spcAft>
              <a:buClrTx/>
              <a:buSzPct val="100000"/>
              <a:buFont typeface="+mj-lt"/>
              <a:buAutoNum type="arabicPeriod"/>
              <a:tabLst/>
              <a:defRPr/>
            </a:pPr>
            <a:endParaRPr lang="en-US" sz="1100">
              <a:latin typeface="Open Sans" panose="020B0606030504020204" pitchFamily="34" charset="0"/>
              <a:ea typeface="Open Sans" panose="020B0606030504020204" pitchFamily="34" charset="0"/>
              <a:cs typeface="Open Sans" panose="020B0606030504020204" pitchFamily="34" charset="0"/>
            </a:endParaRPr>
          </a:p>
          <a:p>
            <a:pPr marL="1143000" marR="0" lvl="2" indent="-228600" algn="l" defTabSz="914400" rtl="0" eaLnBrk="1" fontAlgn="auto" latinLnBrk="0" hangingPunct="1">
              <a:lnSpc>
                <a:spcPct val="200000"/>
              </a:lnSpc>
              <a:spcBef>
                <a:spcPts val="0"/>
              </a:spcBef>
              <a:spcAft>
                <a:spcPts val="600"/>
              </a:spcAft>
              <a:buClrTx/>
              <a:buSzPct val="100000"/>
              <a:buFont typeface="+mj-lt"/>
              <a:buAutoNum type="arabicPeriod"/>
              <a:tabLst/>
              <a:defRPr/>
            </a:pPr>
            <a:endParaRPr lang="en-US" sz="1100"/>
          </a:p>
          <a:p>
            <a:pPr marL="685800" marR="0" lvl="1" indent="-228600" algn="l" defTabSz="914400" rtl="0" eaLnBrk="1" fontAlgn="auto" latinLnBrk="0" hangingPunct="1">
              <a:lnSpc>
                <a:spcPct val="200000"/>
              </a:lnSpc>
              <a:spcBef>
                <a:spcPts val="0"/>
              </a:spcBef>
              <a:spcAft>
                <a:spcPts val="600"/>
              </a:spcAft>
              <a:buClrTx/>
              <a:buSzPct val="100000"/>
              <a:buFont typeface="+mj-lt"/>
              <a:buAutoNum type="arabicPeriod"/>
              <a:tabLst/>
              <a:defRPr/>
            </a:pPr>
            <a:endParaRPr lang="en-US" sz="1100">
              <a:latin typeface="Open Sans" panose="020B0606030504020204" pitchFamily="34" charset="0"/>
              <a:ea typeface="Open Sans" panose="020B0606030504020204" pitchFamily="34" charset="0"/>
              <a:cs typeface="Open Sans" panose="020B0606030504020204" pitchFamily="34" charset="0"/>
            </a:endParaRPr>
          </a:p>
          <a:p>
            <a:pPr marL="1143000" marR="0" lvl="2" indent="-228600" algn="l" defTabSz="914400" rtl="0" eaLnBrk="1" fontAlgn="auto" latinLnBrk="0" hangingPunct="1">
              <a:lnSpc>
                <a:spcPct val="100000"/>
              </a:lnSpc>
              <a:spcBef>
                <a:spcPts val="0"/>
              </a:spcBef>
              <a:spcAft>
                <a:spcPts val="600"/>
              </a:spcAft>
              <a:buClrTx/>
              <a:buSzPct val="100000"/>
              <a:buFont typeface="+mj-lt"/>
              <a:buAutoNum type="arabicPeriod"/>
              <a:tabLst/>
              <a:defRPr/>
            </a:pPr>
            <a:endParaRPr lang="en-US" sz="1100">
              <a:latin typeface="Open Sans" panose="020B0606030504020204" pitchFamily="34" charset="0"/>
              <a:ea typeface="Open Sans" panose="020B0606030504020204" pitchFamily="34" charset="0"/>
              <a:cs typeface="Open Sans" panose="020B0606030504020204" pitchFamily="34" charset="0"/>
            </a:endParaRPr>
          </a:p>
          <a:p>
            <a:pPr marL="1143000" marR="0" lvl="2" indent="-228600" algn="l" defTabSz="914400" rtl="0" eaLnBrk="1" fontAlgn="auto" latinLnBrk="0" hangingPunct="1">
              <a:lnSpc>
                <a:spcPct val="100000"/>
              </a:lnSpc>
              <a:spcBef>
                <a:spcPts val="0"/>
              </a:spcBef>
              <a:spcAft>
                <a:spcPts val="600"/>
              </a:spcAft>
              <a:buClrTx/>
              <a:buSzPct val="100000"/>
              <a:buFont typeface="+mj-lt"/>
              <a:buAutoNum type="arabicPeriod"/>
              <a:tabLst/>
              <a:defRPr/>
            </a:pPr>
            <a:endParaRPr lang="en-US" sz="1100">
              <a:latin typeface="Open Sans" panose="020B0606030504020204" pitchFamily="34" charset="0"/>
              <a:ea typeface="Open Sans" panose="020B0606030504020204" pitchFamily="34" charset="0"/>
              <a:cs typeface="Open Sans" panose="020B0606030504020204" pitchFamily="34" charset="0"/>
            </a:endParaRPr>
          </a:p>
          <a:p>
            <a:pPr marL="685800" marR="0" lvl="1" indent="-228600" algn="l" defTabSz="914400" rtl="0" eaLnBrk="1" fontAlgn="auto" latinLnBrk="0" hangingPunct="1">
              <a:lnSpc>
                <a:spcPct val="100000"/>
              </a:lnSpc>
              <a:spcBef>
                <a:spcPts val="0"/>
              </a:spcBef>
              <a:spcAft>
                <a:spcPts val="600"/>
              </a:spcAft>
              <a:buClrTx/>
              <a:buSzPct val="100000"/>
              <a:buFont typeface="+mj-lt"/>
              <a:buAutoNum type="arabicPeriod"/>
              <a:tabLst/>
              <a:defRPr/>
            </a:pPr>
            <a:endParaRPr lang="en-US" sz="1100">
              <a:latin typeface="Open Sans" panose="020B0606030504020204" pitchFamily="34" charset="0"/>
              <a:ea typeface="Open Sans" panose="020B0606030504020204" pitchFamily="34" charset="0"/>
              <a:cs typeface="Open Sans" panose="020B0606030504020204" pitchFamily="34" charset="0"/>
            </a:endParaRPr>
          </a:p>
          <a:p>
            <a:pPr marL="1143000" lvl="2" indent="-228600">
              <a:lnSpc>
                <a:spcPct val="100000"/>
              </a:lnSpc>
              <a:spcAft>
                <a:spcPts val="600"/>
              </a:spcAft>
              <a:buSzPct val="100000"/>
              <a:buFont typeface="+mj-lt"/>
              <a:buAutoNum type="arabicPeriod"/>
            </a:pPr>
            <a:endParaRPr lang="en-US" sz="1100"/>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73C582-5ADB-4772-9858-7FB03D97CE0E}"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99612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Term : The functionality of the system depends on Adaptive Cruise Control's (ACC) capacity to recognize curve shapes.</a:t>
            </a:r>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73C582-5ADB-4772-9858-7FB03D97CE0E}"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017097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73C582-5ADB-4772-9858-7FB03D97CE0E}"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3122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a:p>
          <a:p>
            <a:r>
              <a:rPr lang="en-US" baseline="0"/>
              <a:t>-Tesla:</a:t>
            </a:r>
          </a:p>
          <a:p>
            <a:r>
              <a:rPr lang="en-US"/>
              <a:t>Traffic-Aware Cruise Control is particularly unlikely to operate as intended in the following types of situations: </a:t>
            </a:r>
          </a:p>
          <a:p>
            <a:r>
              <a:rPr lang="en-US"/>
              <a:t>• The road has sharp curves. </a:t>
            </a:r>
          </a:p>
          <a:p>
            <a:r>
              <a:rPr lang="en-US"/>
              <a:t>• Visibility is poor (due to heavy rain, snow, fog, etc.).</a:t>
            </a:r>
          </a:p>
          <a:p>
            <a:r>
              <a:rPr lang="en-US"/>
              <a:t> • Bright light (such as from oncoming headlights or direct sunlight) is interfering with the view of the camera(s). </a:t>
            </a:r>
          </a:p>
          <a:p>
            <a:r>
              <a:rPr lang="en-US"/>
              <a:t>• A camera or sensor (if equipped) is obstructed (fogged over, dirty, covered by a sticker, etc.).</a:t>
            </a:r>
          </a:p>
          <a:p>
            <a:endParaRPr lang="en-US"/>
          </a:p>
          <a:p>
            <a:pPr marL="228600" indent="-228600">
              <a:buAutoNum type="arabicPeriod"/>
            </a:pPr>
            <a:r>
              <a:rPr lang="en-US"/>
              <a:t>A camera is mounted above the rear license plate.</a:t>
            </a:r>
          </a:p>
          <a:p>
            <a:pPr marL="228600" indent="-228600">
              <a:buAutoNum type="arabicPeriod"/>
            </a:pPr>
            <a:r>
              <a:rPr lang="en-US"/>
              <a:t>Ultrasonic sensors (if equipped) are located in the front and rear bumpers.</a:t>
            </a:r>
          </a:p>
          <a:p>
            <a:pPr marL="228600" indent="-228600">
              <a:buAutoNum type="arabicPeriod"/>
            </a:pPr>
            <a:r>
              <a:rPr lang="en-US"/>
              <a:t>A camera is mounted in each door pillar.</a:t>
            </a:r>
          </a:p>
          <a:p>
            <a:pPr marL="228600" indent="-228600">
              <a:buAutoNum type="arabicPeriod"/>
            </a:pPr>
            <a:r>
              <a:rPr lang="en-US"/>
              <a:t> Three cameras are mounted to the windshield above the rear view mirror.</a:t>
            </a:r>
          </a:p>
          <a:p>
            <a:pPr marL="228600" indent="-228600">
              <a:buAutoNum type="arabicPeriod"/>
            </a:pPr>
            <a:r>
              <a:rPr lang="en-US"/>
              <a:t> A camera is mounted to each front fender. </a:t>
            </a:r>
          </a:p>
          <a:p>
            <a:pPr marL="228600" indent="-228600">
              <a:buAutoNum type="arabicPeriod"/>
            </a:pPr>
            <a:r>
              <a:rPr lang="en-US"/>
              <a:t>Radar (if equipped) is mounted behind the front bumper.</a:t>
            </a:r>
          </a:p>
          <a:p>
            <a:pPr marL="228600" indent="-228600">
              <a:buAutoNum type="arabicPeriod"/>
            </a:pPr>
            <a:endParaRPr lang="en-US"/>
          </a:p>
          <a:p>
            <a:pPr marL="0" indent="0">
              <a:buNone/>
            </a:pPr>
            <a:r>
              <a:rPr lang="en-US"/>
              <a:t>Audi:</a:t>
            </a:r>
          </a:p>
          <a:p>
            <a:pPr marL="0" indent="0">
              <a:buNone/>
            </a:pPr>
            <a:r>
              <a:rPr lang="en-US" sz="1200" b="0" i="0" kern="1200">
                <a:solidFill>
                  <a:schemeClr val="tx1"/>
                </a:solidFill>
                <a:effectLst/>
                <a:latin typeface="+mn-lt"/>
                <a:ea typeface="+mn-ea"/>
                <a:cs typeface="+mn-cs"/>
              </a:rPr>
              <a:t>The ACC stop &amp; go uses two radar sensors installed at the front of the vehicle which are automatically heated when it is cold. They transmit radar waves at a frequency of 76.5 gigahertz covering a roughly 40 degree wedge-shaped field measuring approx. 250 meters (820 ft) in length. A computer processes the signals and thus detects vehicles ahead.</a:t>
            </a:r>
          </a:p>
          <a:p>
            <a:pPr marL="0" indent="0">
              <a:buNone/>
            </a:pPr>
            <a:endParaRPr lang="en-US" sz="1200" b="0" i="0" kern="1200">
              <a:solidFill>
                <a:schemeClr val="tx1"/>
              </a:solidFill>
              <a:effectLst/>
              <a:latin typeface="+mn-lt"/>
              <a:ea typeface="+mn-ea"/>
              <a:cs typeface="+mn-cs"/>
            </a:endParaRPr>
          </a:p>
          <a:p>
            <a:pPr marL="0" indent="0">
              <a:buNone/>
            </a:pPr>
            <a:r>
              <a:rPr lang="en-US" sz="1200" b="0" i="0" kern="1200">
                <a:solidFill>
                  <a:schemeClr val="tx1"/>
                </a:solidFill>
                <a:effectLst/>
                <a:latin typeface="+mn-lt"/>
                <a:ea typeface="+mn-ea"/>
                <a:cs typeface="+mn-cs"/>
              </a:rPr>
              <a:t>Volvo:</a:t>
            </a:r>
          </a:p>
          <a:p>
            <a:pPr marL="0" indent="0">
              <a:buNone/>
            </a:pPr>
            <a:r>
              <a:rPr lang="en-US" sz="1200" b="0" i="0" kern="1200">
                <a:solidFill>
                  <a:schemeClr val="tx1"/>
                </a:solidFill>
                <a:effectLst/>
                <a:latin typeface="+mn-lt"/>
                <a:ea typeface="+mn-ea"/>
                <a:cs typeface="+mn-cs"/>
              </a:rPr>
              <a:t>Pilot Assist works in conjunction with the Adaptive Cruise Control system. The standard Volvo Adaptive Cruise Control system utilizes a camera and radar sensor to constantly scan the road ahead and will automatically adjust your speed relative to the vehicle ahead of you. Pilot Assist takes this technology a step further by providing steering assistance to help keep your Volvo in its lane. Now on its second generation, Pilot Assist no longer needs a car to follow for the steering assist to function.</a:t>
            </a:r>
          </a:p>
          <a:p>
            <a:pPr marL="0" indent="0">
              <a:buNone/>
            </a:pPr>
            <a:endParaRPr lang="en-US" sz="1200" b="0" i="0" kern="1200">
              <a:solidFill>
                <a:schemeClr val="tx1"/>
              </a:solidFill>
              <a:effectLst/>
              <a:latin typeface="+mn-lt"/>
              <a:ea typeface="+mn-ea"/>
              <a:cs typeface="+mn-cs"/>
            </a:endParaRPr>
          </a:p>
          <a:p>
            <a:pPr marL="0" indent="0">
              <a:buNone/>
            </a:pPr>
            <a:r>
              <a:rPr lang="en-US" sz="1200" b="0" i="0" kern="1200" err="1">
                <a:solidFill>
                  <a:schemeClr val="tx1"/>
                </a:solidFill>
                <a:effectLst/>
                <a:latin typeface="+mn-lt"/>
                <a:ea typeface="+mn-ea"/>
                <a:cs typeface="+mn-cs"/>
              </a:rPr>
              <a:t>Mercedes-benz</a:t>
            </a:r>
            <a:r>
              <a:rPr lang="en-US" sz="1200" b="0" i="0" kern="1200">
                <a:solidFill>
                  <a:schemeClr val="tx1"/>
                </a:solidFill>
                <a:effectLst/>
                <a:latin typeface="+mn-lt"/>
                <a:ea typeface="+mn-ea"/>
                <a:cs typeface="+mn-cs"/>
              </a:rPr>
              <a:t>:</a:t>
            </a:r>
          </a:p>
          <a:p>
            <a:pPr marL="0" indent="0">
              <a:buNone/>
            </a:pPr>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DISTRONIC PLUS® is an adaptive cruise control technology from Mercedes-Benz. The feature uses built-in radar to bring you up to speed, brake as necessary, and maintain a safe distance from the vehicle in front of you. Compared to a standard cruise control system, DISTRONIC® technology allows for a smoother, simpler touring experience on the highways near Mclean. Today, DISTRONIC PLUS® is available on a wide range of new models including the Mercedes-Benz CLA 250 and the Mercedes-Benz GLA SUV. Ready to learn more about how DISTRONIC PLUS® works? Explore our guide to the feature below, and then schedule a test drive at Mercedes-Benz of Tysons Corner.</a:t>
            </a:r>
          </a:p>
          <a:p>
            <a:br>
              <a:rPr lang="en-US"/>
            </a:br>
            <a:r>
              <a:rPr lang="en-US" sz="1200" b="0" i="0" kern="1200">
                <a:solidFill>
                  <a:schemeClr val="tx1"/>
                </a:solidFill>
                <a:effectLst/>
                <a:latin typeface="+mn-lt"/>
                <a:ea typeface="+mn-ea"/>
                <a:cs typeface="+mn-cs"/>
              </a:rPr>
              <a:t>Depending on the Mercedes-Benz model that you choose, you’ll receive one of three different versions of the DISTRONIC® feature. Here’s what you should know about each:</a:t>
            </a:r>
          </a:p>
          <a:p>
            <a:endParaRPr lang="en-US" sz="1200" b="0" i="0" kern="1200">
              <a:solidFill>
                <a:schemeClr val="tx1"/>
              </a:solidFill>
              <a:effectLst/>
              <a:latin typeface="+mn-lt"/>
              <a:ea typeface="+mn-ea"/>
              <a:cs typeface="+mn-cs"/>
            </a:endParaRPr>
          </a:p>
          <a:p>
            <a:r>
              <a:rPr lang="en-US" sz="1200" b="1" i="0" kern="1200">
                <a:solidFill>
                  <a:schemeClr val="tx1"/>
                </a:solidFill>
                <a:effectLst/>
                <a:latin typeface="+mn-lt"/>
                <a:ea typeface="+mn-ea"/>
                <a:cs typeface="+mn-cs"/>
              </a:rPr>
              <a:t>DISTRONIC®</a:t>
            </a:r>
            <a:r>
              <a:rPr lang="en-US" sz="1200" b="0" i="0" kern="1200">
                <a:solidFill>
                  <a:schemeClr val="tx1"/>
                </a:solidFill>
                <a:effectLst/>
                <a:latin typeface="+mn-lt"/>
                <a:ea typeface="+mn-ea"/>
                <a:cs typeface="+mn-cs"/>
              </a:rPr>
              <a:t> is the basic adaptive cruise control system. Although it’s identical to DISTRONIC PLUS® in most respects, DISTRONIC® will not bring you to a complete halt. Rather, the feature will pass control back to the driver when your speed drops below 15-20 mph.</a:t>
            </a:r>
          </a:p>
          <a:p>
            <a:endParaRPr lang="en-US" sz="1200" b="0" i="0" kern="1200">
              <a:solidFill>
                <a:schemeClr val="tx1"/>
              </a:solidFill>
              <a:effectLst/>
              <a:latin typeface="+mn-lt"/>
              <a:ea typeface="+mn-ea"/>
              <a:cs typeface="+mn-cs"/>
            </a:endParaRPr>
          </a:p>
          <a:p>
            <a:r>
              <a:rPr lang="en-US" sz="1200" b="1" i="0" kern="1200">
                <a:solidFill>
                  <a:schemeClr val="tx1"/>
                </a:solidFill>
                <a:effectLst/>
                <a:latin typeface="+mn-lt"/>
                <a:ea typeface="+mn-ea"/>
                <a:cs typeface="+mn-cs"/>
              </a:rPr>
              <a:t>DISTRONIC PLUS®</a:t>
            </a:r>
            <a:r>
              <a:rPr lang="en-US" sz="1200" b="0" i="0" kern="1200">
                <a:solidFill>
                  <a:schemeClr val="tx1"/>
                </a:solidFill>
                <a:effectLst/>
                <a:latin typeface="+mn-lt"/>
                <a:ea typeface="+mn-ea"/>
                <a:cs typeface="+mn-cs"/>
              </a:rPr>
              <a:t> stays active, even if your speed drops to zero. In general, while DISTRONIC® might be offered as a standalone feature, DISTRONIC PLUS® is usually offered as part of the Driving Assistance package.</a:t>
            </a:r>
          </a:p>
          <a:p>
            <a:endParaRPr lang="en-US" sz="1200" b="0" i="0" kern="1200">
              <a:solidFill>
                <a:schemeClr val="tx1"/>
              </a:solidFill>
              <a:effectLst/>
              <a:latin typeface="+mn-lt"/>
              <a:ea typeface="+mn-ea"/>
              <a:cs typeface="+mn-cs"/>
            </a:endParaRPr>
          </a:p>
          <a:p>
            <a:r>
              <a:rPr lang="en-US" sz="1200" b="1" i="0" kern="1200">
                <a:solidFill>
                  <a:schemeClr val="tx1"/>
                </a:solidFill>
                <a:effectLst/>
                <a:latin typeface="+mn-lt"/>
                <a:ea typeface="+mn-ea"/>
                <a:cs typeface="+mn-cs"/>
              </a:rPr>
              <a:t>DISTRONIC PLUS® with Steering Assist</a:t>
            </a:r>
            <a:r>
              <a:rPr lang="en-US" sz="1200" b="0" i="0" kern="1200">
                <a:solidFill>
                  <a:schemeClr val="tx1"/>
                </a:solidFill>
                <a:effectLst/>
                <a:latin typeface="+mn-lt"/>
                <a:ea typeface="+mn-ea"/>
                <a:cs typeface="+mn-cs"/>
              </a:rPr>
              <a:t> offers even more advanced convenience. In addition to controlling your speed and follow-distance, this technology keeps track of road lines and limits, along with other vehicles in your periphery. If you start to exit your lane by accident, or try to merge into an occupied space, the feature will intervene to keep you centered.</a:t>
            </a:r>
          </a:p>
          <a:p>
            <a:r>
              <a:rPr lang="en-US" sz="1200" b="0" i="0" kern="1200">
                <a:solidFill>
                  <a:schemeClr val="tx1"/>
                </a:solidFill>
                <a:effectLst/>
                <a:latin typeface="+mn-lt"/>
                <a:ea typeface="+mn-ea"/>
                <a:cs typeface="+mn-cs"/>
              </a:rPr>
              <a:t>Although these remarkable technologies will help to make every drive more enjoyable and more relaxing, none is a substitute for the careful attention and focus of the driver. On a similar note, DISTRONIC PLUS® with Steering Assist requires your hands to remain on the wheel at all times.  Learn more about Mercedes-Benz safety features with our guides to </a:t>
            </a:r>
            <a:r>
              <a:rPr lang="en-US" sz="1200" b="0" i="0" u="sng" kern="1200">
                <a:solidFill>
                  <a:schemeClr val="tx1"/>
                </a:solidFill>
                <a:effectLst/>
                <a:latin typeface="+mn-lt"/>
                <a:ea typeface="+mn-ea"/>
                <a:cs typeface="+mn-cs"/>
                <a:hlinkClick r:id="rId3"/>
              </a:rPr>
              <a:t>ATTENTION ASSIST®</a:t>
            </a:r>
            <a:r>
              <a:rPr lang="en-US" sz="1200" b="0" i="0" kern="1200">
                <a:solidFill>
                  <a:schemeClr val="tx1"/>
                </a:solidFill>
                <a:effectLst/>
                <a:latin typeface="+mn-lt"/>
                <a:ea typeface="+mn-ea"/>
                <a:cs typeface="+mn-cs"/>
              </a:rPr>
              <a:t> and </a:t>
            </a:r>
            <a:r>
              <a:rPr lang="en-US" sz="1200" b="0" i="0" u="sng" kern="1200">
                <a:solidFill>
                  <a:schemeClr val="tx1"/>
                </a:solidFill>
                <a:effectLst/>
                <a:latin typeface="+mn-lt"/>
                <a:ea typeface="+mn-ea"/>
                <a:cs typeface="+mn-cs"/>
                <a:hlinkClick r:id="rId4"/>
              </a:rPr>
              <a:t>Mercedes-Benz PRESAFE®</a:t>
            </a:r>
            <a:r>
              <a:rPr lang="en-US" sz="1200" b="0" i="0" kern="1200">
                <a:solidFill>
                  <a:schemeClr val="tx1"/>
                </a:solidFill>
                <a:effectLst/>
                <a:latin typeface="+mn-lt"/>
                <a:ea typeface="+mn-ea"/>
                <a:cs typeface="+mn-cs"/>
              </a:rPr>
              <a:t>, or find out </a:t>
            </a:r>
            <a:r>
              <a:rPr lang="en-US" sz="1200" b="0" i="0" u="sng" kern="1200">
                <a:solidFill>
                  <a:schemeClr val="tx1"/>
                </a:solidFill>
                <a:effectLst/>
                <a:latin typeface="+mn-lt"/>
                <a:ea typeface="+mn-ea"/>
                <a:cs typeface="+mn-cs"/>
                <a:hlinkClick r:id="rId5"/>
              </a:rPr>
              <a:t>who owns Mercedes-Benz</a:t>
            </a:r>
            <a:r>
              <a:rPr lang="en-US" sz="1200" b="0" i="0" kern="1200">
                <a:solidFill>
                  <a:schemeClr val="tx1"/>
                </a:solidFill>
                <a:effectLst/>
                <a:latin typeface="+mn-lt"/>
                <a:ea typeface="+mn-ea"/>
                <a:cs typeface="+mn-cs"/>
              </a:rPr>
              <a:t> and learn a little bit about the company’s origins.</a:t>
            </a:r>
          </a:p>
          <a:p>
            <a:endParaRPr lang="en-US" sz="1200" b="0" i="0" kern="1200">
              <a:solidFill>
                <a:schemeClr val="tx1"/>
              </a:solidFill>
              <a:effectLst/>
              <a:latin typeface="+mn-lt"/>
              <a:ea typeface="+mn-ea"/>
              <a:cs typeface="+mn-cs"/>
            </a:endParaRPr>
          </a:p>
          <a:p>
            <a:pPr marL="0" indent="0">
              <a:buNone/>
            </a:pPr>
            <a:endParaRPr lang="en-US" sz="1200" b="0" i="0" kern="1200">
              <a:solidFill>
                <a:schemeClr val="tx1"/>
              </a:solidFill>
              <a:effectLst/>
              <a:latin typeface="+mn-lt"/>
              <a:ea typeface="+mn-ea"/>
              <a:cs typeface="+mn-cs"/>
            </a:endParaRPr>
          </a:p>
          <a:p>
            <a:pPr marL="0" indent="0">
              <a:buNone/>
            </a:pPr>
            <a:endParaRPr lang="en-US" sz="1200" b="0" i="0" kern="1200">
              <a:solidFill>
                <a:schemeClr val="tx1"/>
              </a:solidFill>
              <a:effectLst/>
              <a:latin typeface="+mn-lt"/>
              <a:ea typeface="+mn-ea"/>
              <a:cs typeface="+mn-cs"/>
            </a:endParaRPr>
          </a:p>
          <a:p>
            <a:pPr marL="0" indent="0">
              <a:buNone/>
            </a:pP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73C582-5ADB-4772-9858-7FB03D97CE0E}"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10169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dirty="0">
                <a:latin typeface="Open Sans" panose="020B0606030504020204" pitchFamily="34" charset="0"/>
                <a:ea typeface="Open Sans" panose="020B0606030504020204" pitchFamily="34" charset="0"/>
                <a:cs typeface="Open Sans" panose="020B0606030504020204" pitchFamily="34" charset="0"/>
              </a:rPr>
              <a:t>Functional Improvements</a:t>
            </a:r>
            <a:br>
              <a:rPr lang="en-US" dirty="0">
                <a:latin typeface="Open Sans" panose="020B0606030504020204" pitchFamily="34" charset="0"/>
                <a:ea typeface="Open Sans" panose="020B0606030504020204" pitchFamily="34" charset="0"/>
                <a:cs typeface="Open Sans" panose="020B0606030504020204" pitchFamily="34" charset="0"/>
              </a:rPr>
            </a:br>
            <a:r>
              <a:rPr lang="en-US" sz="1200" kern="1200" dirty="0">
                <a:solidFill>
                  <a:schemeClr val="tx1"/>
                </a:solidFill>
                <a:effectLst/>
                <a:latin typeface="+mn-lt"/>
                <a:ea typeface="+mn-ea"/>
                <a:cs typeface="+mn-cs"/>
              </a:rPr>
              <a:t>Increased longitudinal and lateral range</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improved object separation capacity</a:t>
            </a:r>
            <a:br>
              <a:rPr lang="en-US" sz="1200" kern="1200" dirty="0">
                <a:solidFill>
                  <a:schemeClr val="tx1"/>
                </a:solidFill>
                <a:effectLst/>
                <a:latin typeface="+mn-lt"/>
                <a:ea typeface="+mn-ea"/>
                <a:cs typeface="+mn-cs"/>
              </a:rPr>
            </a:br>
            <a:endParaRPr lang="en-US" dirty="0">
              <a:latin typeface="Open Sans" panose="020B0606030504020204" pitchFamily="34" charset="0"/>
              <a:ea typeface="Open Sans" panose="020B0606030504020204" pitchFamily="34" charset="0"/>
              <a:cs typeface="Open Sans" panose="020B0606030504020204" pitchFamily="34" charset="0"/>
            </a:endParaRPr>
          </a:p>
          <a:p>
            <a:pPr marL="228600" indent="-228600">
              <a:lnSpc>
                <a:spcPct val="200000"/>
              </a:lnSpc>
              <a:spcAft>
                <a:spcPts val="600"/>
              </a:spcAft>
              <a:buSzPct val="100000"/>
              <a:buFont typeface="+mj-lt"/>
              <a:buAutoNum type="arabicPeriod"/>
            </a:pPr>
            <a:r>
              <a:rPr lang="en-US" strike="noStrike" dirty="0">
                <a:latin typeface="Open Sans" panose="020B0606030504020204" pitchFamily="34" charset="0"/>
                <a:ea typeface="Open Sans" panose="020B0606030504020204" pitchFamily="34" charset="0"/>
                <a:cs typeface="Open Sans" panose="020B0606030504020204" pitchFamily="34" charset="0"/>
              </a:rPr>
              <a:t>Integration Aspects</a:t>
            </a:r>
            <a:endParaRPr lang="en-US" sz="1200" kern="1200" dirty="0">
              <a:solidFill>
                <a:schemeClr val="tx1"/>
              </a:solidFill>
              <a:effectLst/>
              <a:latin typeface="+mn-lt"/>
              <a:ea typeface="+mn-ea"/>
              <a:cs typeface="+mn-cs"/>
            </a:endParaRPr>
          </a:p>
          <a:p>
            <a:pPr marL="0" indent="0">
              <a:lnSpc>
                <a:spcPct val="200000"/>
              </a:lnSpc>
              <a:spcAft>
                <a:spcPts val="600"/>
              </a:spcAft>
              <a:buSzPct val="100000"/>
              <a:buFont typeface="+mj-lt"/>
              <a:buNone/>
            </a:pPr>
            <a:r>
              <a:rPr lang="en-US" sz="1200" kern="1200" dirty="0">
                <a:solidFill>
                  <a:schemeClr val="tx1"/>
                </a:solidFill>
                <a:effectLst/>
                <a:latin typeface="+mn-lt"/>
                <a:ea typeface="+mn-ea"/>
                <a:cs typeface="+mn-cs"/>
              </a:rPr>
              <a:t>      It simplifies system interaction, reduces redundancy, and enhances overall vehicle control and performance. </a:t>
            </a:r>
          </a:p>
          <a:p>
            <a:pPr marL="0" indent="0">
              <a:lnSpc>
                <a:spcPct val="200000"/>
              </a:lnSpc>
              <a:spcAft>
                <a:spcPts val="600"/>
              </a:spcAft>
              <a:buSzPct val="100000"/>
              <a:buFont typeface="+mj-lt"/>
              <a:buNone/>
            </a:pPr>
            <a:endParaRPr lang="en-US" strike="sngStrike" dirty="0">
              <a:latin typeface="Open Sans" panose="020B0606030504020204" pitchFamily="34" charset="0"/>
              <a:ea typeface="Open Sans" panose="020B0606030504020204" pitchFamily="34" charset="0"/>
              <a:cs typeface="Open Sans" panose="020B0606030504020204" pitchFamily="34" charset="0"/>
            </a:endParaRPr>
          </a:p>
          <a:p>
            <a:pPr marL="228600" indent="-228600">
              <a:lnSpc>
                <a:spcPct val="200000"/>
              </a:lnSpc>
              <a:spcAft>
                <a:spcPts val="600"/>
              </a:spcAft>
              <a:buSzPct val="100000"/>
              <a:buFont typeface="+mj-lt"/>
              <a:buAutoNum type="arabicPeriod"/>
            </a:pPr>
            <a:r>
              <a:rPr lang="en-US" dirty="0">
                <a:latin typeface="Open Sans" panose="020B0606030504020204" pitchFamily="34" charset="0"/>
                <a:ea typeface="Open Sans" panose="020B0606030504020204" pitchFamily="34" charset="0"/>
                <a:cs typeface="Open Sans" panose="020B0606030504020204" pitchFamily="34" charset="0"/>
              </a:rPr>
              <a:t>Improvements with the navigation system</a:t>
            </a:r>
          </a:p>
          <a:p>
            <a:pPr marL="685800" lvl="1" indent="-228600">
              <a:lnSpc>
                <a:spcPct val="200000"/>
              </a:lnSpc>
              <a:spcAft>
                <a:spcPts val="600"/>
              </a:spcAft>
              <a:buSzPct val="100000"/>
              <a:buFont typeface="+mj-lt"/>
              <a:buAutoNum type="arabicPeriod"/>
            </a:pPr>
            <a:r>
              <a:rPr lang="en-US" dirty="0">
                <a:latin typeface="Open Sans" panose="020B0606030504020204" pitchFamily="34" charset="0"/>
                <a:ea typeface="Open Sans" panose="020B0606030504020204" pitchFamily="34" charset="0"/>
                <a:cs typeface="Open Sans" panose="020B0606030504020204" pitchFamily="34" charset="0"/>
              </a:rPr>
              <a:t>Use of navigation system in driver assistance systems</a:t>
            </a:r>
          </a:p>
          <a:p>
            <a:pPr marL="457200" lvl="1" indent="0">
              <a:lnSpc>
                <a:spcPct val="200000"/>
              </a:lnSpc>
              <a:spcAft>
                <a:spcPts val="600"/>
              </a:spcAft>
              <a:buSzPct val="100000"/>
              <a:buFont typeface="+mj-lt"/>
              <a:buNone/>
            </a:pPr>
            <a:r>
              <a:rPr lang="en-US" sz="1200" kern="1200" dirty="0">
                <a:solidFill>
                  <a:schemeClr val="tx1"/>
                </a:solidFill>
                <a:effectLst/>
                <a:latin typeface="+mn-lt"/>
                <a:ea typeface="+mn-ea"/>
                <a:cs typeface="+mn-cs"/>
              </a:rPr>
              <a:t>Driving assistance systems can proactively react to road conditions, curves, and intersections by using predictive navigation data, improving the entire driving experience.</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 </a:t>
            </a:r>
            <a:endParaRPr lang="en-US" dirty="0">
              <a:latin typeface="Open Sans" panose="020B0606030504020204" pitchFamily="34" charset="0"/>
              <a:ea typeface="Open Sans" panose="020B0606030504020204" pitchFamily="34" charset="0"/>
              <a:cs typeface="Open Sans" panose="020B0606030504020204" pitchFamily="34" charset="0"/>
            </a:endParaRPr>
          </a:p>
          <a:p>
            <a:pPr marL="685800" lvl="1" indent="-228600">
              <a:lnSpc>
                <a:spcPct val="200000"/>
              </a:lnSpc>
              <a:spcAft>
                <a:spcPts val="600"/>
              </a:spcAft>
              <a:buSzPct val="100000"/>
              <a:buFont typeface="+mj-lt"/>
              <a:buAutoNum type="arabicPeriod"/>
            </a:pPr>
            <a:r>
              <a:rPr lang="en-US" dirty="0">
                <a:latin typeface="Open Sans" panose="020B0606030504020204" pitchFamily="34" charset="0"/>
                <a:ea typeface="Open Sans" panose="020B0606030504020204" pitchFamily="34" charset="0"/>
                <a:cs typeface="Open Sans" panose="020B0606030504020204" pitchFamily="34" charset="0"/>
              </a:rPr>
              <a:t>Use of predictive road data for speed assistant</a:t>
            </a:r>
          </a:p>
          <a:p>
            <a:pPr marL="457200" lvl="1" indent="0">
              <a:lnSpc>
                <a:spcPct val="200000"/>
              </a:lnSpc>
              <a:spcAft>
                <a:spcPts val="600"/>
              </a:spcAft>
              <a:buSzPct val="100000"/>
              <a:buFont typeface="+mj-lt"/>
              <a:buNone/>
            </a:pPr>
            <a:r>
              <a:rPr lang="en-US" sz="1200" kern="1200" dirty="0">
                <a:solidFill>
                  <a:schemeClr val="tx1"/>
                </a:solidFill>
                <a:effectLst/>
                <a:latin typeface="+mn-lt"/>
                <a:ea typeface="+mn-ea"/>
                <a:cs typeface="+mn-cs"/>
              </a:rPr>
              <a:t>The technology can modify the vehicle's speed while taking into consideration the radius and distance of approaching curves by assessing the geometry and curvature of the road.</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 </a:t>
            </a:r>
            <a:endParaRPr lang="en-US" dirty="0">
              <a:latin typeface="Open Sans" panose="020B0606030504020204" pitchFamily="34" charset="0"/>
              <a:ea typeface="Open Sans" panose="020B0606030504020204" pitchFamily="34" charset="0"/>
              <a:cs typeface="Open Sans" panose="020B0606030504020204" pitchFamily="34" charset="0"/>
            </a:endParaRPr>
          </a:p>
          <a:p>
            <a:pPr marL="685800" lvl="1" indent="-228600">
              <a:lnSpc>
                <a:spcPct val="200000"/>
              </a:lnSpc>
              <a:spcAft>
                <a:spcPts val="600"/>
              </a:spcAft>
              <a:buSzPct val="100000"/>
              <a:buFont typeface="+mj-lt"/>
              <a:buAutoNum type="arabicPeriod"/>
            </a:pPr>
            <a:r>
              <a:rPr lang="en-US" dirty="0">
                <a:latin typeface="Open Sans" panose="020B0606030504020204" pitchFamily="34" charset="0"/>
                <a:ea typeface="Open Sans" panose="020B0606030504020204" pitchFamily="34" charset="0"/>
                <a:cs typeface="Open Sans" panose="020B0606030504020204" pitchFamily="34" charset="0"/>
              </a:rPr>
              <a:t>Use of predictive road data to support the object tracking of the ACC sensor</a:t>
            </a:r>
            <a:br>
              <a:rPr lang="en-US" dirty="0">
                <a:latin typeface="Open Sans" panose="020B0606030504020204" pitchFamily="34" charset="0"/>
                <a:ea typeface="Open Sans" panose="020B0606030504020204" pitchFamily="34" charset="0"/>
                <a:cs typeface="Open Sans" panose="020B0606030504020204" pitchFamily="34" charset="0"/>
              </a:rPr>
            </a:br>
            <a:endParaRPr lang="en-US" dirty="0">
              <a:latin typeface="Open Sans" panose="020B0606030504020204" pitchFamily="34" charset="0"/>
              <a:ea typeface="Open Sans" panose="020B0606030504020204" pitchFamily="34" charset="0"/>
              <a:cs typeface="Open Sans" panose="020B0606030504020204" pitchFamily="34" charset="0"/>
            </a:endParaRPr>
          </a:p>
          <a:p>
            <a:pPr marL="228600" indent="-228600">
              <a:lnSpc>
                <a:spcPct val="200000"/>
              </a:lnSpc>
              <a:spcAft>
                <a:spcPts val="600"/>
              </a:spcAft>
              <a:buSzPct val="100000"/>
              <a:buFont typeface="+mj-lt"/>
              <a:buAutoNum type="arabicPeriod"/>
            </a:pPr>
            <a:r>
              <a:rPr lang="en-US" dirty="0">
                <a:latin typeface="Open Sans" panose="020B0606030504020204" pitchFamily="34" charset="0"/>
                <a:ea typeface="Open Sans" panose="020B0606030504020204" pitchFamily="34" charset="0"/>
                <a:cs typeface="Open Sans" panose="020B0606030504020204" pitchFamily="34" charset="0"/>
              </a:rPr>
              <a:t>Improvements through Image processing</a:t>
            </a:r>
          </a:p>
          <a:p>
            <a:pPr marL="0" marR="0" lvl="0" indent="0" algn="l" defTabSz="914400" rtl="0" eaLnBrk="1" fontAlgn="auto" latinLnBrk="0" hangingPunct="1">
              <a:lnSpc>
                <a:spcPct val="200000"/>
              </a:lnSpc>
              <a:spcBef>
                <a:spcPts val="0"/>
              </a:spcBef>
              <a:spcAft>
                <a:spcPts val="600"/>
              </a:spcAft>
              <a:buClrTx/>
              <a:buSzPct val="100000"/>
              <a:buFont typeface="+mj-lt"/>
              <a:buNone/>
              <a:tabLst/>
              <a:defRPr/>
            </a:pPr>
            <a:r>
              <a:rPr lang="en-US" sz="1200" kern="1200" dirty="0">
                <a:solidFill>
                  <a:schemeClr val="tx1"/>
                </a:solidFill>
                <a:effectLst/>
                <a:latin typeface="+mn-lt"/>
                <a:ea typeface="+mn-ea"/>
                <a:cs typeface="+mn-cs"/>
              </a:rPr>
              <a:t>The usefulness of Adaptive Cruise Control (ACC) can be improved by joining a camera and an picture preparing framework to recognize activity signs and street lines. </a:t>
            </a:r>
          </a:p>
          <a:p>
            <a:pPr marL="0" marR="0" lvl="0" indent="0" algn="l" defTabSz="914400" rtl="0" eaLnBrk="1" fontAlgn="auto" latinLnBrk="0" hangingPunct="1">
              <a:lnSpc>
                <a:spcPct val="200000"/>
              </a:lnSpc>
              <a:spcBef>
                <a:spcPts val="0"/>
              </a:spcBef>
              <a:spcAft>
                <a:spcPts val="600"/>
              </a:spcAft>
              <a:buClrTx/>
              <a:buSzPct val="100000"/>
              <a:buFont typeface="+mj-lt"/>
              <a:buNone/>
              <a:tabLst/>
              <a:defRPr/>
            </a:pPr>
            <a:r>
              <a:rPr lang="en-US" sz="1200" kern="1200" dirty="0">
                <a:solidFill>
                  <a:schemeClr val="tx1"/>
                </a:solidFill>
                <a:effectLst/>
                <a:latin typeface="+mn-lt"/>
                <a:ea typeface="+mn-ea"/>
                <a:cs typeface="+mn-cs"/>
              </a:rPr>
              <a:t>This expansion empowers two key highlights: </a:t>
            </a:r>
          </a:p>
          <a:p>
            <a:pPr marL="685800" marR="0" lvl="1"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200" kern="1200" dirty="0">
                <a:solidFill>
                  <a:schemeClr val="tx1"/>
                </a:solidFill>
                <a:effectLst/>
                <a:latin typeface="+mn-lt"/>
                <a:ea typeface="+mn-ea"/>
                <a:cs typeface="+mn-cs"/>
              </a:rPr>
              <a:t>activity sign acknowledgment (TSR) </a:t>
            </a:r>
          </a:p>
          <a:p>
            <a:pPr marL="685800" marR="0" lvl="1" indent="-228600" algn="l" defTabSz="914400" rtl="0" eaLnBrk="1" fontAlgn="auto" latinLnBrk="0" hangingPunct="1">
              <a:lnSpc>
                <a:spcPct val="200000"/>
              </a:lnSpc>
              <a:spcBef>
                <a:spcPts val="0"/>
              </a:spcBef>
              <a:spcAft>
                <a:spcPts val="600"/>
              </a:spcAft>
              <a:buClrTx/>
              <a:buSzPct val="100000"/>
              <a:buFont typeface="+mj-lt"/>
              <a:buAutoNum type="arabicPeriod"/>
              <a:tabLst/>
              <a:defRPr/>
            </a:pPr>
            <a:r>
              <a:rPr lang="en-US" sz="1200" kern="1200" dirty="0">
                <a:solidFill>
                  <a:schemeClr val="tx1"/>
                </a:solidFill>
                <a:effectLst/>
                <a:latin typeface="+mn-lt"/>
                <a:ea typeface="+mn-ea"/>
                <a:cs typeface="+mn-cs"/>
              </a:rPr>
              <a:t>optical discovery of street lines.</a:t>
            </a:r>
          </a:p>
          <a:p>
            <a:pPr marL="0" indent="0">
              <a:lnSpc>
                <a:spcPct val="200000"/>
              </a:lnSpc>
              <a:spcAft>
                <a:spcPts val="600"/>
              </a:spcAft>
              <a:buSzPct val="100000"/>
              <a:buFont typeface="+mj-lt"/>
              <a:buNone/>
            </a:pPr>
            <a:endParaRPr lang="en-US" dirty="0">
              <a:latin typeface="Open Sans" panose="020B0606030504020204" pitchFamily="34" charset="0"/>
              <a:ea typeface="Open Sans" panose="020B0606030504020204" pitchFamily="34" charset="0"/>
              <a:cs typeface="Open Sans" panose="020B0606030504020204" pitchFamily="34" charset="0"/>
            </a:endParaRPr>
          </a:p>
          <a:p>
            <a:pPr marL="228600" indent="-228600">
              <a:lnSpc>
                <a:spcPct val="200000"/>
              </a:lnSpc>
              <a:spcAft>
                <a:spcPts val="600"/>
              </a:spcAft>
              <a:buSzPct val="100000"/>
              <a:buFont typeface="+mj-lt"/>
              <a:buAutoNum type="arabicPeriod"/>
            </a:pPr>
            <a:r>
              <a:rPr lang="en-US" dirty="0">
                <a:latin typeface="Open Sans" panose="020B0606030504020204" pitchFamily="34" charset="0"/>
                <a:ea typeface="Open Sans" panose="020B0606030504020204" pitchFamily="34" charset="0"/>
                <a:cs typeface="Open Sans" panose="020B0606030504020204" pitchFamily="34" charset="0"/>
              </a:rPr>
              <a:t>Cooperative Collision Avoidance</a:t>
            </a:r>
          </a:p>
          <a:p>
            <a:pPr marL="0" marR="0" lvl="0" indent="0" algn="l" defTabSz="914400" rtl="0" eaLnBrk="1" fontAlgn="auto" latinLnBrk="0" hangingPunct="1">
              <a:lnSpc>
                <a:spcPct val="200000"/>
              </a:lnSpc>
              <a:spcBef>
                <a:spcPts val="0"/>
              </a:spcBef>
              <a:spcAft>
                <a:spcPts val="600"/>
              </a:spcAft>
              <a:buClrTx/>
              <a:buSzPct val="100000"/>
              <a:buFont typeface="+mj-lt"/>
              <a:buNone/>
              <a:tabLst/>
              <a:defRPr/>
            </a:pPr>
            <a:r>
              <a:rPr lang="en-US" sz="1200" kern="1200" dirty="0">
                <a:solidFill>
                  <a:schemeClr val="tx1"/>
                </a:solidFill>
                <a:effectLst/>
                <a:latin typeface="+mn-lt"/>
                <a:ea typeface="+mn-ea"/>
                <a:cs typeface="+mn-cs"/>
              </a:rPr>
              <a:t>CCA includes the integration of ACC frameworks over numerous vehicles to empower agreeable communication and coordination in order to anticipate collisions and upgrade by and large security on the street.</a:t>
            </a:r>
          </a:p>
          <a:p>
            <a:pPr marL="228600" indent="-228600">
              <a:lnSpc>
                <a:spcPct val="200000"/>
              </a:lnSpc>
              <a:spcAft>
                <a:spcPts val="600"/>
              </a:spcAft>
              <a:buSzPct val="100000"/>
              <a:buFont typeface="+mj-lt"/>
              <a:buAutoNum type="arabicPeriod"/>
            </a:pPr>
            <a:endParaRPr lang="en-US" sz="1200" kern="1200" dirty="0">
              <a:solidFill>
                <a:schemeClr val="tx1"/>
              </a:solidFill>
              <a:effectLst/>
              <a:latin typeface="+mn-lt"/>
              <a:ea typeface="+mn-ea"/>
              <a:cs typeface="+mn-cs"/>
            </a:endParaRPr>
          </a:p>
          <a:p>
            <a:pPr marL="0" indent="0">
              <a:lnSpc>
                <a:spcPct val="200000"/>
              </a:lnSpc>
              <a:spcAft>
                <a:spcPts val="600"/>
              </a:spcAft>
              <a:buSzPct val="100000"/>
              <a:buFont typeface="+mj-lt"/>
              <a:buNone/>
            </a:pPr>
            <a:r>
              <a:rPr lang="en-US" sz="1200" kern="1200" dirty="0">
                <a:solidFill>
                  <a:schemeClr val="tx1"/>
                </a:solidFill>
                <a:effectLst/>
                <a:latin typeface="+mn-lt"/>
                <a:ea typeface="+mn-ea"/>
                <a:cs typeface="+mn-cs"/>
              </a:rPr>
              <a:t>Within the future, ACC frameworks can advance to consolidate vehicle-to-vehicle (V2V) and vehicle-to-infrastructure (V2I) communication advances, shaping a agreeable arrange of vehicles.</a:t>
            </a:r>
          </a:p>
          <a:p>
            <a:pPr marL="0" indent="0">
              <a:lnSpc>
                <a:spcPct val="200000"/>
              </a:lnSpc>
              <a:spcAft>
                <a:spcPts val="600"/>
              </a:spcAft>
              <a:buSzPct val="100000"/>
              <a:buFont typeface="+mj-lt"/>
              <a:buNone/>
            </a:pPr>
            <a:endParaRPr lang="en-US" sz="1200" kern="1200" dirty="0">
              <a:solidFill>
                <a:schemeClr val="tx1"/>
              </a:solidFill>
              <a:effectLst/>
              <a:latin typeface="+mn-lt"/>
              <a:ea typeface="+mn-ea"/>
              <a:cs typeface="+mn-cs"/>
            </a:endParaRPr>
          </a:p>
          <a:p>
            <a:pPr marL="0" indent="0">
              <a:lnSpc>
                <a:spcPct val="200000"/>
              </a:lnSpc>
              <a:spcAft>
                <a:spcPts val="600"/>
              </a:spcAft>
              <a:buSzPct val="100000"/>
              <a:buFont typeface="+mj-lt"/>
              <a:buNone/>
            </a:pPr>
            <a:r>
              <a:rPr lang="en-US" sz="1200" kern="1200" dirty="0">
                <a:solidFill>
                  <a:schemeClr val="tx1"/>
                </a:solidFill>
                <a:effectLst/>
                <a:latin typeface="+mn-lt"/>
                <a:ea typeface="+mn-ea"/>
                <a:cs typeface="+mn-cs"/>
              </a:rPr>
              <a:t>This arrange can trade real-time data approximately vehicle position, speed, increasing speed, and other pertinent information, permitting for upgraded situational mindfulness and proactive collision shirking measures. </a:t>
            </a:r>
            <a:endParaRPr lang="en-US" dirty="0">
              <a:latin typeface="Open Sans" panose="020B0606030504020204" pitchFamily="34" charset="0"/>
              <a:ea typeface="Open Sans" panose="020B0606030504020204" pitchFamily="34" charset="0"/>
              <a:cs typeface="Open Sans" panose="020B0606030504020204" pitchFamily="34" charset="0"/>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73C582-5ADB-4772-9858-7FB03D97CE0E}"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2257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9F73C582-5ADB-4772-9858-7FB03D97CE0E}" type="slidenum">
              <a:rPr lang="de-DE" smtClean="0"/>
              <a:t>2</a:t>
            </a:fld>
            <a:endParaRPr lang="de-DE"/>
          </a:p>
        </p:txBody>
      </p:sp>
    </p:spTree>
    <p:extLst>
      <p:ext uri="{BB962C8B-B14F-4D97-AF65-F5344CB8AC3E}">
        <p14:creationId xmlns:p14="http://schemas.microsoft.com/office/powerpoint/2010/main" val="3458399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D1D5DB"/>
                </a:solidFill>
                <a:effectLst/>
                <a:latin typeface="Söhne"/>
              </a:rPr>
              <a:t>Safety Enhancement: ACC maintains a safe distance, reducing collisions and rear-end accidents.</a:t>
            </a:r>
          </a:p>
          <a:p>
            <a:pPr algn="l">
              <a:buFont typeface="Arial" panose="020B0604020202020204" pitchFamily="34" charset="0"/>
              <a:buChar char="•"/>
            </a:pPr>
            <a:r>
              <a:rPr lang="en-GB" b="0" i="0" dirty="0">
                <a:solidFill>
                  <a:srgbClr val="D1D5DB"/>
                </a:solidFill>
                <a:effectLst/>
                <a:latin typeface="Söhne"/>
              </a:rPr>
              <a:t>Error Mitigation: ACC reduces accidents caused by human errors and inattention.</a:t>
            </a:r>
          </a:p>
          <a:p>
            <a:pPr algn="l">
              <a:buFont typeface="Arial" panose="020B0604020202020204" pitchFamily="34" charset="0"/>
              <a:buChar char="•"/>
            </a:pPr>
            <a:r>
              <a:rPr lang="en-GB" b="0" i="0" dirty="0">
                <a:solidFill>
                  <a:srgbClr val="D1D5DB"/>
                </a:solidFill>
                <a:effectLst/>
                <a:latin typeface="Söhne"/>
              </a:rPr>
              <a:t>Traffic Flow Optimization: ACC adjusts speed for smoother traffic flow, reducing congestion.</a:t>
            </a:r>
          </a:p>
          <a:p>
            <a:pPr algn="l">
              <a:buFont typeface="Arial" panose="020B0604020202020204" pitchFamily="34" charset="0"/>
              <a:buChar char="•"/>
            </a:pPr>
            <a:r>
              <a:rPr lang="en-GB" b="0" i="0" dirty="0">
                <a:solidFill>
                  <a:srgbClr val="D1D5DB"/>
                </a:solidFill>
                <a:effectLst/>
                <a:latin typeface="Söhne"/>
              </a:rPr>
              <a:t>Fuel Efficiency and Emissions Reduction: ACC optimizes fuel consumption and lowers emissions.</a:t>
            </a:r>
          </a:p>
          <a:p>
            <a:pPr algn="l">
              <a:buFont typeface="Arial" panose="020B0604020202020204" pitchFamily="34" charset="0"/>
              <a:buChar char="•"/>
            </a:pPr>
            <a:r>
              <a:rPr lang="en-GB" b="0" i="0" dirty="0">
                <a:solidFill>
                  <a:srgbClr val="D1D5DB"/>
                </a:solidFill>
                <a:effectLst/>
                <a:latin typeface="Söhne"/>
              </a:rPr>
              <a:t>Driver Comfort: ACC minimizes speed adjustments, reducing driver fatigue.</a:t>
            </a:r>
          </a:p>
          <a:p>
            <a:pPr algn="l">
              <a:buFont typeface="Arial" panose="020B0604020202020204" pitchFamily="34" charset="0"/>
              <a:buChar char="•"/>
            </a:pPr>
            <a:r>
              <a:rPr lang="en-GB" b="0" i="0" dirty="0">
                <a:solidFill>
                  <a:srgbClr val="D1D5DB"/>
                </a:solidFill>
                <a:effectLst/>
                <a:latin typeface="Söhne"/>
              </a:rPr>
              <a:t>Technological Innovation: ACC showcases advancements in intelligent transportation systems.</a:t>
            </a:r>
          </a:p>
        </p:txBody>
      </p:sp>
      <p:sp>
        <p:nvSpPr>
          <p:cNvPr id="4" name="Slide Number Placeholder 3"/>
          <p:cNvSpPr>
            <a:spLocks noGrp="1"/>
          </p:cNvSpPr>
          <p:nvPr>
            <p:ph type="sldNum" sz="quarter" idx="5"/>
          </p:nvPr>
        </p:nvSpPr>
        <p:spPr/>
        <p:txBody>
          <a:bodyPr/>
          <a:lstStyle/>
          <a:p>
            <a:fld id="{9F73C582-5ADB-4772-9858-7FB03D97CE0E}" type="slidenum">
              <a:rPr lang="de-DE" smtClean="0"/>
              <a:t>4</a:t>
            </a:fld>
            <a:endParaRPr lang="de-DE"/>
          </a:p>
        </p:txBody>
      </p:sp>
    </p:spTree>
    <p:extLst>
      <p:ext uri="{BB962C8B-B14F-4D97-AF65-F5344CB8AC3E}">
        <p14:creationId xmlns:p14="http://schemas.microsoft.com/office/powerpoint/2010/main" val="23812151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increasing complexity of modern road environments</a:t>
            </a:r>
            <a:r>
              <a:rPr lang="en-DE" dirty="0">
                <a:effectLst/>
              </a:rPr>
              <a:t> </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including heavy traffic</a:t>
            </a:r>
            <a:r>
              <a:rPr lang="en-DE" dirty="0">
                <a:effectLst/>
              </a:rPr>
              <a:t> </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distractions</a:t>
            </a:r>
            <a:r>
              <a:rPr lang="en-DE" dirty="0">
                <a:effectLst/>
              </a:rPr>
              <a:t> </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driver fatigue</a:t>
            </a:r>
            <a:r>
              <a:rPr lang="en-DE" dirty="0">
                <a:effectLst/>
              </a:rPr>
              <a:t> </a:t>
            </a:r>
            <a:endParaRPr lang="en-DE" dirty="0"/>
          </a:p>
        </p:txBody>
      </p:sp>
      <p:sp>
        <p:nvSpPr>
          <p:cNvPr id="4" name="Slide Number Placeholder 3"/>
          <p:cNvSpPr>
            <a:spLocks noGrp="1"/>
          </p:cNvSpPr>
          <p:nvPr>
            <p:ph type="sldNum" sz="quarter" idx="5"/>
          </p:nvPr>
        </p:nvSpPr>
        <p:spPr/>
        <p:txBody>
          <a:bodyPr/>
          <a:lstStyle/>
          <a:p>
            <a:fld id="{9F73C582-5ADB-4772-9858-7FB03D97CE0E}" type="slidenum">
              <a:rPr lang="de-DE" smtClean="0"/>
              <a:t>5</a:t>
            </a:fld>
            <a:endParaRPr lang="de-DE"/>
          </a:p>
        </p:txBody>
      </p:sp>
    </p:spTree>
    <p:extLst>
      <p:ext uri="{BB962C8B-B14F-4D97-AF65-F5344CB8AC3E}">
        <p14:creationId xmlns:p14="http://schemas.microsoft.com/office/powerpoint/2010/main" val="1128009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In the 1990s, Mitsubishi and Toyota introduced the first lidar-based distance detection systems</a:t>
            </a:r>
            <a:r>
              <a:rPr lang="en-DE" dirty="0">
                <a:effectLst/>
              </a:rPr>
              <a:t> </a:t>
            </a:r>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without influencing throttle, brakes, or gear shifting</a:t>
            </a:r>
            <a:r>
              <a:rPr lang="en-DE" dirty="0">
                <a:effectLst/>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Mercedes, Jaguar, Nissan, and Subaru followed suit with their own versions of ACC, incorporating radar and laser technologies.</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In 1999, Mercedes introduced "Distronic," the first radar-assisted ACC, followed by BMW's radar-based "Active Cruise Control" in 2000.</a:t>
            </a:r>
            <a:r>
              <a:rPr lang="en-DE" dirty="0">
                <a:effectLst/>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Toyota also shifted from laser-based ACC to radar-based ACC in 2003, offering improved functionality, including brake control and low-speed tracking.</a:t>
            </a:r>
          </a:p>
          <a:p>
            <a:pPr marL="0" marR="0" lvl="0" indent="0" algn="l" defTabSz="914400" rtl="0" eaLnBrk="1" fontAlgn="auto" latinLnBrk="0" hangingPunct="1">
              <a:lnSpc>
                <a:spcPct val="100000"/>
              </a:lnSpc>
              <a:spcBef>
                <a:spcPts val="0"/>
              </a:spcBef>
              <a:spcAft>
                <a:spcPts val="0"/>
              </a:spcAft>
              <a:buClrTx/>
              <a:buSzTx/>
              <a:buFontTx/>
              <a:buNone/>
              <a:tabLst/>
              <a:defRPr/>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Integration of Advanced Features:</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full-speed range capability</a:t>
            </a:r>
            <a:r>
              <a:rPr lang="en-DE" dirty="0">
                <a:effectLst/>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Volkswagen introduced ACC with lidar and integrated collision avoidance systems, such as Front Assist, to prevent collisions.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Expansion of Sensor Technologies:</a:t>
            </a:r>
          </a:p>
          <a:p>
            <a:pPr algn="just">
              <a:lnSpc>
                <a:spcPct val="150000"/>
              </a:lnSpc>
              <a:spcBef>
                <a:spcPts val="1200"/>
              </a:spcBef>
              <a:spcAft>
                <a:spcPts val="1200"/>
              </a:spcAft>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Lidar technology was adopted by Cadillac in its "Super Cruise" system, combining radar, cameras, and lidar mapping data for a semi-autonomous driving experience.</a:t>
            </a:r>
          </a:p>
          <a:p>
            <a:pPr algn="just">
              <a:lnSpc>
                <a:spcPct val="150000"/>
              </a:lnSpc>
              <a:spcBef>
                <a:spcPts val="1200"/>
              </a:spcBef>
              <a:spcAft>
                <a:spcPts val="1200"/>
              </a:spcAft>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Volvo made ACC available across its vehicle lineup, utilizing radar sensors.</a:t>
            </a:r>
          </a:p>
          <a:p>
            <a:pPr marL="0" marR="0" lvl="0" indent="0" algn="l" defTabSz="914400" rtl="0" eaLnBrk="1" fontAlgn="auto" latinLnBrk="0" hangingPunct="1">
              <a:lnSpc>
                <a:spcPct val="100000"/>
              </a:lnSpc>
              <a:spcBef>
                <a:spcPts val="0"/>
              </a:spcBef>
              <a:spcAft>
                <a:spcPts val="0"/>
              </a:spcAft>
              <a:buClrTx/>
              <a:buSzTx/>
              <a:buFontTx/>
              <a:buNone/>
              <a:tabLst/>
              <a:defRPr/>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Integration of Camera Technology:</a:t>
            </a:r>
          </a:p>
          <a:p>
            <a:pPr marL="0" marR="0" lvl="0" indent="0" algn="l" defTabSz="914400" rtl="0" eaLnBrk="1" fontAlgn="auto" latinLnBrk="0" hangingPunct="1">
              <a:lnSpc>
                <a:spcPct val="100000"/>
              </a:lnSpc>
              <a:spcBef>
                <a:spcPts val="0"/>
              </a:spcBef>
              <a:spcAft>
                <a:spcPts val="0"/>
              </a:spcAft>
              <a:buClrTx/>
              <a:buSzTx/>
              <a:buFontTx/>
              <a:buNone/>
              <a:tabLst/>
              <a:defRPr/>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Advancements in Semi-Autonomous Features:</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hands-free driving </a:t>
            </a:r>
            <a:endParaRPr lang="en-DE" dirty="0"/>
          </a:p>
        </p:txBody>
      </p:sp>
      <p:sp>
        <p:nvSpPr>
          <p:cNvPr id="4" name="Slide Number Placeholder 3"/>
          <p:cNvSpPr>
            <a:spLocks noGrp="1"/>
          </p:cNvSpPr>
          <p:nvPr>
            <p:ph type="sldNum" sz="quarter" idx="5"/>
          </p:nvPr>
        </p:nvSpPr>
        <p:spPr/>
        <p:txBody>
          <a:bodyPr/>
          <a:lstStyle/>
          <a:p>
            <a:fld id="{9F73C582-5ADB-4772-9858-7FB03D97CE0E}" type="slidenum">
              <a:rPr lang="de-DE" smtClean="0"/>
              <a:t>6</a:t>
            </a:fld>
            <a:endParaRPr lang="de-DE"/>
          </a:p>
        </p:txBody>
      </p:sp>
    </p:spTree>
    <p:extLst>
      <p:ext uri="{BB962C8B-B14F-4D97-AF65-F5344CB8AC3E}">
        <p14:creationId xmlns:p14="http://schemas.microsoft.com/office/powerpoint/2010/main" val="3245828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Distance Control: ACC should be capable of maintaining a safe and adjustable distance from the vehicle ahead.</a:t>
            </a:r>
            <a:r>
              <a:rPr lang="en-DE" dirty="0">
                <a:effectLst/>
              </a:rPr>
              <a:t> </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Speed Control: The system should adjust the speed of the host vehicle to match the speed of the vehicle in front while maintaining the desired distance. </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Traffic Adaptation: ACC should adapt to different traffic conditions, such as highway driving, urban traffic, and stop-and-go situations. </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User Interface: ACC should provide a user-friendly interface for drivers to set the desired following distance, activate or deactivate the system, and adjust the settings</a:t>
            </a:r>
            <a:r>
              <a:rPr lang="en-DE" dirty="0">
                <a:effectLst/>
              </a:rPr>
              <a:t> </a:t>
            </a:r>
          </a:p>
          <a:p>
            <a:r>
              <a:rPr lang="en-DE" sz="1800" dirty="0">
                <a:effectLst/>
                <a:latin typeface="Microsoft Sans Serif" panose="020B0604020202020204" pitchFamily="34" charset="0"/>
                <a:ea typeface="SimSun" panose="02010600030101010101" pitchFamily="2" charset="-122"/>
                <a:cs typeface="Times New Roman" panose="02020603050405020304" pitchFamily="18" charset="0"/>
              </a:rPr>
              <a:t>Safety Features: ACC should include safety features like collision warning, automatic emergency braking, and visual or audible alerts to warn the driver of potential hazards. </a:t>
            </a:r>
          </a:p>
          <a:p>
            <a:endParaRPr lang="en-DE" sz="1800" dirty="0">
              <a:effectLst/>
              <a:latin typeface="Microsoft Sans Serif" panose="020B0604020202020204" pitchFamily="34" charset="0"/>
              <a:ea typeface="SimSun" panose="02010600030101010101" pitchFamily="2" charset="-122"/>
              <a:cs typeface="Times New Roman" panose="02020603050405020304" pitchFamily="18" charset="0"/>
            </a:endParaRPr>
          </a:p>
          <a:p>
            <a:endParaRPr lang="en-DE" dirty="0"/>
          </a:p>
        </p:txBody>
      </p:sp>
      <p:sp>
        <p:nvSpPr>
          <p:cNvPr id="4" name="Slide Number Placeholder 3"/>
          <p:cNvSpPr>
            <a:spLocks noGrp="1"/>
          </p:cNvSpPr>
          <p:nvPr>
            <p:ph type="sldNum" sz="quarter" idx="5"/>
          </p:nvPr>
        </p:nvSpPr>
        <p:spPr/>
        <p:txBody>
          <a:bodyPr/>
          <a:lstStyle/>
          <a:p>
            <a:fld id="{9F73C582-5ADB-4772-9858-7FB03D97CE0E}" type="slidenum">
              <a:rPr lang="de-DE" smtClean="0"/>
              <a:t>7</a:t>
            </a:fld>
            <a:endParaRPr lang="de-DE"/>
          </a:p>
        </p:txBody>
      </p:sp>
    </p:spTree>
    <p:extLst>
      <p:ext uri="{BB962C8B-B14F-4D97-AF65-F5344CB8AC3E}">
        <p14:creationId xmlns:p14="http://schemas.microsoft.com/office/powerpoint/2010/main" val="2260692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lnSpc>
                <a:spcPct val="150000"/>
              </a:lnSpc>
              <a:spcBef>
                <a:spcPts val="1200"/>
              </a:spcBef>
              <a:spcAft>
                <a:spcPts val="1200"/>
              </a:spcAft>
              <a:buSzPts val="1000"/>
              <a:buFont typeface="Symbol" pitchFamily="2" charset="2"/>
              <a:buChar char=""/>
              <a:tabLst>
                <a:tab pos="457200" algn="l"/>
              </a:tabLst>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Display: Provide visual feedback to the driver, showing the current ACC status, speed, and distance to the vehicle ahead.</a:t>
            </a:r>
          </a:p>
          <a:p>
            <a:pPr marL="342900" lvl="0" indent="-342900" algn="just">
              <a:lnSpc>
                <a:spcPct val="150000"/>
              </a:lnSpc>
              <a:spcBef>
                <a:spcPts val="1200"/>
              </a:spcBef>
              <a:spcAft>
                <a:spcPts val="1200"/>
              </a:spcAft>
              <a:buSzPts val="1000"/>
              <a:buFont typeface="Symbol" pitchFamily="2" charset="2"/>
              <a:buChar char=""/>
              <a:tabLst>
                <a:tab pos="457200" algn="l"/>
              </a:tabLst>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Auditory alerts: Issue audible warnings or alerts to inform the driver of system actions or potential hazards.</a:t>
            </a:r>
          </a:p>
          <a:p>
            <a:pPr marL="342900" lvl="0" indent="-342900" algn="just">
              <a:lnSpc>
                <a:spcPct val="150000"/>
              </a:lnSpc>
              <a:spcBef>
                <a:spcPts val="1200"/>
              </a:spcBef>
              <a:spcAft>
                <a:spcPts val="1200"/>
              </a:spcAft>
              <a:buSzPts val="1000"/>
              <a:buFont typeface="Symbol" pitchFamily="2" charset="2"/>
              <a:buChar char=""/>
              <a:tabLst>
                <a:tab pos="457200" algn="l"/>
              </a:tabLst>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Control interface: Allow the driver to set or adjust ACC parameters, such as desired speed or following distance.</a:t>
            </a:r>
          </a:p>
          <a:p>
            <a:endParaRPr lang="en-DE" dirty="0"/>
          </a:p>
          <a:p>
            <a:pPr marL="342900" lvl="0" indent="-342900" algn="just">
              <a:lnSpc>
                <a:spcPct val="150000"/>
              </a:lnSpc>
              <a:spcBef>
                <a:spcPts val="1200"/>
              </a:spcBef>
              <a:spcAft>
                <a:spcPts val="1200"/>
              </a:spcAft>
              <a:buSzPts val="1000"/>
              <a:buFont typeface="Symbol" pitchFamily="2" charset="2"/>
              <a:buChar char=""/>
              <a:tabLst>
                <a:tab pos="457200" algn="l"/>
              </a:tabLst>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System health monitoring: Continuously monitor the system's performance, sensor functionality, and overall health.</a:t>
            </a:r>
          </a:p>
          <a:p>
            <a:pPr marL="342900" lvl="0" indent="-342900" algn="just">
              <a:lnSpc>
                <a:spcPct val="150000"/>
              </a:lnSpc>
              <a:spcBef>
                <a:spcPts val="1200"/>
              </a:spcBef>
              <a:spcAft>
                <a:spcPts val="1200"/>
              </a:spcAft>
              <a:buSzPts val="1000"/>
              <a:buFont typeface="Symbol" pitchFamily="2" charset="2"/>
              <a:buChar char=""/>
              <a:tabLst>
                <a:tab pos="457200" algn="l"/>
              </a:tabLst>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Fault detection and mitigation: Detect and handle sensor failures, communication errors, or abnormal system behavior to ensure safety.</a:t>
            </a:r>
          </a:p>
          <a:p>
            <a:pPr marL="342900" lvl="0" indent="-342900" algn="just">
              <a:lnSpc>
                <a:spcPct val="150000"/>
              </a:lnSpc>
              <a:spcBef>
                <a:spcPts val="1200"/>
              </a:spcBef>
              <a:spcAft>
                <a:spcPts val="1200"/>
              </a:spcAft>
              <a:buSzPts val="1000"/>
              <a:buFont typeface="Symbol" pitchFamily="2" charset="2"/>
              <a:buChar char=""/>
              <a:tabLst>
                <a:tab pos="457200" algn="l"/>
              </a:tabLst>
            </a:pPr>
            <a:r>
              <a:rPr lang="en-DE" sz="1800" kern="100" dirty="0">
                <a:effectLst/>
                <a:latin typeface="Microsoft Sans Serif" panose="020B0604020202020204" pitchFamily="34" charset="0"/>
                <a:ea typeface="SimSun" panose="02010600030101010101" pitchFamily="2" charset="-122"/>
                <a:cs typeface="Times New Roman" panose="02020603050405020304" pitchFamily="18" charset="0"/>
              </a:rPr>
              <a:t>Fail-safe measures: Trigger warnings, alerts, or automatic actions to maintain safety if critical failures occur.</a:t>
            </a:r>
          </a:p>
          <a:p>
            <a:endParaRPr lang="en-DE" dirty="0"/>
          </a:p>
        </p:txBody>
      </p:sp>
      <p:sp>
        <p:nvSpPr>
          <p:cNvPr id="4" name="Slide Number Placeholder 3"/>
          <p:cNvSpPr>
            <a:spLocks noGrp="1"/>
          </p:cNvSpPr>
          <p:nvPr>
            <p:ph type="sldNum" sz="quarter" idx="5"/>
          </p:nvPr>
        </p:nvSpPr>
        <p:spPr/>
        <p:txBody>
          <a:bodyPr/>
          <a:lstStyle/>
          <a:p>
            <a:fld id="{9F73C582-5ADB-4772-9858-7FB03D97CE0E}" type="slidenum">
              <a:rPr lang="de-DE" smtClean="0"/>
              <a:t>12</a:t>
            </a:fld>
            <a:endParaRPr lang="de-DE"/>
          </a:p>
        </p:txBody>
      </p:sp>
    </p:spTree>
    <p:extLst>
      <p:ext uri="{BB962C8B-B14F-4D97-AF65-F5344CB8AC3E}">
        <p14:creationId xmlns:p14="http://schemas.microsoft.com/office/powerpoint/2010/main" val="31371286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Open Sans" panose="020B0604020202020204" charset="0"/>
                <a:ea typeface="Open Sans" panose="020B0604020202020204" charset="0"/>
                <a:cs typeface="Open Sans" panose="020B0604020202020204" charset="0"/>
              </a:rPr>
              <a:t>Lane Keeping Assist</a:t>
            </a:r>
          </a:p>
          <a:p>
            <a:r>
              <a:rPr lang="en-US" sz="1200" b="0" i="0" kern="1200">
                <a:solidFill>
                  <a:schemeClr val="tx1"/>
                </a:solidFill>
                <a:effectLst/>
                <a:latin typeface="+mn-lt"/>
                <a:ea typeface="+mn-ea"/>
                <a:cs typeface="+mn-cs"/>
              </a:rPr>
              <a:t>In certain vehicles, ACC may work in conjunction with lane keeping assist systems. </a:t>
            </a:r>
          </a:p>
          <a:p>
            <a:r>
              <a:rPr lang="en-US" sz="1200" b="0" i="0" kern="1200">
                <a:solidFill>
                  <a:schemeClr val="tx1"/>
                </a:solidFill>
                <a:effectLst/>
                <a:latin typeface="+mn-lt"/>
                <a:ea typeface="+mn-ea"/>
                <a:cs typeface="+mn-cs"/>
              </a:rPr>
              <a:t>This feature helps keep the vehicle within the lane by providing steering input or gentle corrections if the vehicle drifts out of the lane.</a:t>
            </a:r>
            <a:endParaRPr lang="en-DE" dirty="0"/>
          </a:p>
        </p:txBody>
      </p:sp>
      <p:sp>
        <p:nvSpPr>
          <p:cNvPr id="4" name="Slide Number Placeholder 3"/>
          <p:cNvSpPr>
            <a:spLocks noGrp="1"/>
          </p:cNvSpPr>
          <p:nvPr>
            <p:ph type="sldNum" sz="quarter" idx="5"/>
          </p:nvPr>
        </p:nvSpPr>
        <p:spPr/>
        <p:txBody>
          <a:bodyPr/>
          <a:lstStyle/>
          <a:p>
            <a:fld id="{9F73C582-5ADB-4772-9858-7FB03D97CE0E}" type="slidenum">
              <a:rPr lang="de-DE" smtClean="0"/>
              <a:t>15</a:t>
            </a:fld>
            <a:endParaRPr lang="de-DE"/>
          </a:p>
        </p:txBody>
      </p:sp>
    </p:spTree>
    <p:extLst>
      <p:ext uri="{BB962C8B-B14F-4D97-AF65-F5344CB8AC3E}">
        <p14:creationId xmlns:p14="http://schemas.microsoft.com/office/powerpoint/2010/main" val="40481241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0330F9F-47F3-4051-BDA4-3427065A6D4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8796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elfolie">
    <p:spTree>
      <p:nvGrpSpPr>
        <p:cNvPr id="1" name=""/>
        <p:cNvGrpSpPr/>
        <p:nvPr/>
      </p:nvGrpSpPr>
      <p:grpSpPr>
        <a:xfrm>
          <a:off x="0" y="0"/>
          <a:ext cx="0" cy="0"/>
          <a:chOff x="0" y="0"/>
          <a:chExt cx="0" cy="0"/>
        </a:xfrm>
      </p:grpSpPr>
      <p:sp>
        <p:nvSpPr>
          <p:cNvPr id="9" name="Inhaltsplatzhalter 8"/>
          <p:cNvSpPr>
            <a:spLocks noGrp="1"/>
          </p:cNvSpPr>
          <p:nvPr>
            <p:ph sz="quarter" idx="10" hasCustomPrompt="1"/>
          </p:nvPr>
        </p:nvSpPr>
        <p:spPr>
          <a:xfrm>
            <a:off x="1109891" y="3844927"/>
            <a:ext cx="10573204" cy="849538"/>
          </a:xfrm>
          <a:prstGeom prst="rect">
            <a:avLst/>
          </a:prstGeom>
        </p:spPr>
        <p:txBody>
          <a:bodyPr/>
          <a:lstStyle>
            <a:lvl1pPr marL="0" indent="0">
              <a:buFontTx/>
              <a:buNone/>
              <a:defRPr sz="4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de-DE" dirty="0"/>
              <a:t>Adaptive Cruise Control</a:t>
            </a:r>
          </a:p>
        </p:txBody>
      </p:sp>
      <p:sp>
        <p:nvSpPr>
          <p:cNvPr id="17" name="Inhaltsplatzhalter 16"/>
          <p:cNvSpPr>
            <a:spLocks noGrp="1"/>
          </p:cNvSpPr>
          <p:nvPr>
            <p:ph sz="quarter" idx="12" hasCustomPrompt="1"/>
          </p:nvPr>
        </p:nvSpPr>
        <p:spPr>
          <a:xfrm>
            <a:off x="1109667" y="5348296"/>
            <a:ext cx="10572751" cy="415925"/>
          </a:xfrm>
          <a:prstGeom prst="rect">
            <a:avLst/>
          </a:prstGeom>
        </p:spPr>
        <p:txBody>
          <a:bodyPr/>
          <a:lstStyle>
            <a:lvl1pPr marL="0" indent="0">
              <a:buFontTx/>
              <a:buNone/>
              <a:defRPr sz="1875" baseline="0">
                <a:solidFill>
                  <a:schemeClr val="bg1"/>
                </a:solidFill>
              </a:defRPr>
            </a:lvl1pPr>
            <a:lvl2pPr marL="342892" indent="0">
              <a:buFontTx/>
              <a:buNone/>
              <a:defRPr>
                <a:solidFill>
                  <a:schemeClr val="bg1"/>
                </a:solidFill>
              </a:defRPr>
            </a:lvl2pPr>
            <a:lvl3pPr marL="685783" indent="0">
              <a:buFontTx/>
              <a:buNone/>
              <a:defRPr>
                <a:solidFill>
                  <a:schemeClr val="bg1"/>
                </a:solidFill>
              </a:defRPr>
            </a:lvl3pPr>
            <a:lvl4pPr marL="1028675" indent="0">
              <a:buFontTx/>
              <a:buNone/>
              <a:defRPr>
                <a:solidFill>
                  <a:schemeClr val="bg1"/>
                </a:solidFill>
              </a:defRPr>
            </a:lvl4pPr>
            <a:lvl5pPr marL="1371566" indent="0">
              <a:buFontTx/>
              <a:buNone/>
              <a:defRPr>
                <a:solidFill>
                  <a:schemeClr val="bg1"/>
                </a:solidFill>
              </a:defRPr>
            </a:lvl5pPr>
          </a:lstStyle>
          <a:p>
            <a:r>
              <a:rPr lang="de-DE" baseline="0" dirty="0">
                <a:solidFill>
                  <a:schemeClr val="bg1"/>
                </a:solidFill>
                <a:latin typeface="Open Sans" panose="020B0606030504020204" pitchFamily="34" charset="0"/>
              </a:rPr>
              <a:t>13 May 2023 | Uhrzeit | Lemgo</a:t>
            </a:r>
            <a:endParaRPr lang="de-DE" baseline="0" dirty="0">
              <a:solidFill>
                <a:schemeClr val="bg1"/>
              </a:solidFill>
            </a:endParaRPr>
          </a:p>
          <a:p>
            <a:pPr lvl="0"/>
            <a:endParaRPr lang="de-DE" dirty="0"/>
          </a:p>
        </p:txBody>
      </p:sp>
      <p:sp>
        <p:nvSpPr>
          <p:cNvPr id="18" name="Inhaltsplatzhalter 16"/>
          <p:cNvSpPr>
            <a:spLocks noGrp="1"/>
          </p:cNvSpPr>
          <p:nvPr>
            <p:ph sz="quarter" idx="13" hasCustomPrompt="1"/>
          </p:nvPr>
        </p:nvSpPr>
        <p:spPr>
          <a:xfrm>
            <a:off x="1109667" y="4813422"/>
            <a:ext cx="10572751" cy="415925"/>
          </a:xfrm>
          <a:prstGeom prst="rect">
            <a:avLst/>
          </a:prstGeom>
        </p:spPr>
        <p:txBody>
          <a:bodyPr/>
          <a:lstStyle>
            <a:lvl1pPr marL="0" indent="0">
              <a:buFontTx/>
              <a:buNone/>
              <a:defRPr sz="1875" b="1" baseline="0">
                <a:solidFill>
                  <a:schemeClr val="bg1"/>
                </a:solidFill>
              </a:defRPr>
            </a:lvl1pPr>
            <a:lvl2pPr marL="342892" indent="0">
              <a:buFontTx/>
              <a:buNone/>
              <a:defRPr>
                <a:solidFill>
                  <a:schemeClr val="bg1"/>
                </a:solidFill>
              </a:defRPr>
            </a:lvl2pPr>
            <a:lvl3pPr marL="685783" indent="0">
              <a:buFontTx/>
              <a:buNone/>
              <a:defRPr>
                <a:solidFill>
                  <a:schemeClr val="bg1"/>
                </a:solidFill>
              </a:defRPr>
            </a:lvl3pPr>
            <a:lvl4pPr marL="1028675" indent="0">
              <a:buFontTx/>
              <a:buNone/>
              <a:defRPr>
                <a:solidFill>
                  <a:schemeClr val="bg1"/>
                </a:solidFill>
              </a:defRPr>
            </a:lvl4pPr>
            <a:lvl5pPr marL="1371566" indent="0">
              <a:buFontTx/>
              <a:buNone/>
              <a:defRPr>
                <a:solidFill>
                  <a:schemeClr val="bg1"/>
                </a:solidFill>
              </a:defRPr>
            </a:lvl5pPr>
          </a:lstStyle>
          <a:p>
            <a:r>
              <a:rPr lang="de-DE" baseline="0" dirty="0">
                <a:solidFill>
                  <a:schemeClr val="bg1"/>
                </a:solidFill>
                <a:latin typeface="Open Sans" panose="020B0606030504020204" pitchFamily="34" charset="0"/>
              </a:rPr>
              <a:t>A </a:t>
            </a:r>
            <a:r>
              <a:rPr lang="de-DE" baseline="0" dirty="0" err="1">
                <a:solidFill>
                  <a:schemeClr val="bg1"/>
                </a:solidFill>
                <a:latin typeface="Open Sans" panose="020B0606030504020204" pitchFamily="34" charset="0"/>
              </a:rPr>
              <a:t>comprehensive</a:t>
            </a:r>
            <a:r>
              <a:rPr lang="de-DE" baseline="0" dirty="0">
                <a:solidFill>
                  <a:schemeClr val="bg1"/>
                </a:solidFill>
                <a:latin typeface="Open Sans" panose="020B0606030504020204" pitchFamily="34" charset="0"/>
              </a:rPr>
              <a:t> Study</a:t>
            </a:r>
            <a:endParaRPr lang="de-DE" baseline="0" dirty="0">
              <a:solidFill>
                <a:schemeClr val="bg1"/>
              </a:solidFill>
            </a:endParaRPr>
          </a:p>
          <a:p>
            <a:pPr lvl="0"/>
            <a:endParaRPr lang="de-DE" dirty="0"/>
          </a:p>
        </p:txBody>
      </p:sp>
    </p:spTree>
    <p:extLst>
      <p:ext uri="{BB962C8B-B14F-4D97-AF65-F5344CB8AC3E}">
        <p14:creationId xmlns:p14="http://schemas.microsoft.com/office/powerpoint/2010/main" val="4092006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chlussfolie">
    <p:spTree>
      <p:nvGrpSpPr>
        <p:cNvPr id="1" name=""/>
        <p:cNvGrpSpPr/>
        <p:nvPr/>
      </p:nvGrpSpPr>
      <p:grpSpPr>
        <a:xfrm>
          <a:off x="0" y="0"/>
          <a:ext cx="0" cy="0"/>
          <a:chOff x="0" y="0"/>
          <a:chExt cx="0" cy="0"/>
        </a:xfrm>
      </p:grpSpPr>
      <p:sp>
        <p:nvSpPr>
          <p:cNvPr id="3" name="Inhaltsplatzhalter 8"/>
          <p:cNvSpPr>
            <a:spLocks noGrp="1"/>
          </p:cNvSpPr>
          <p:nvPr>
            <p:ph sz="quarter" idx="10" hasCustomPrompt="1"/>
          </p:nvPr>
        </p:nvSpPr>
        <p:spPr>
          <a:xfrm>
            <a:off x="1109891" y="3844934"/>
            <a:ext cx="10573204" cy="1845581"/>
          </a:xfrm>
          <a:prstGeom prst="rect">
            <a:avLst/>
          </a:prstGeom>
        </p:spPr>
        <p:txBody>
          <a:bodyPr anchor="b"/>
          <a:lstStyle>
            <a:lvl1pPr marL="0" indent="0" algn="r">
              <a:buFontTx/>
              <a:buNone/>
              <a:defRPr sz="4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de-DE" dirty="0"/>
              <a:t>Vielen Dank!</a:t>
            </a:r>
          </a:p>
        </p:txBody>
      </p:sp>
    </p:spTree>
    <p:extLst>
      <p:ext uri="{BB962C8B-B14F-4D97-AF65-F5344CB8AC3E}">
        <p14:creationId xmlns:p14="http://schemas.microsoft.com/office/powerpoint/2010/main" val="594526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line mit Bullets">
    <p:spTree>
      <p:nvGrpSpPr>
        <p:cNvPr id="1" name=""/>
        <p:cNvGrpSpPr/>
        <p:nvPr/>
      </p:nvGrpSpPr>
      <p:grpSpPr>
        <a:xfrm>
          <a:off x="0" y="0"/>
          <a:ext cx="0" cy="0"/>
          <a:chOff x="0" y="0"/>
          <a:chExt cx="0" cy="0"/>
        </a:xfrm>
      </p:grpSpPr>
      <p:sp>
        <p:nvSpPr>
          <p:cNvPr id="3" name="Inhaltsplatzhalter 2"/>
          <p:cNvSpPr>
            <a:spLocks noGrp="1"/>
          </p:cNvSpPr>
          <p:nvPr>
            <p:ph sz="quarter" idx="10" hasCustomPrompt="1"/>
          </p:nvPr>
        </p:nvSpPr>
        <p:spPr>
          <a:xfrm>
            <a:off x="595315" y="710067"/>
            <a:ext cx="9144000" cy="571726"/>
          </a:xfrm>
          <a:prstGeom prst="rect">
            <a:avLst/>
          </a:prstGeom>
        </p:spPr>
        <p:txBody>
          <a:bodyPr/>
          <a:lstStyle>
            <a:lvl1pPr marL="0" indent="0">
              <a:buFontTx/>
              <a:buNone/>
              <a:defRPr sz="3500" baseline="0">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de-DE" dirty="0"/>
              <a:t>Headlines mit </a:t>
            </a:r>
            <a:r>
              <a:rPr lang="de-DE" dirty="0" err="1"/>
              <a:t>Bullets</a:t>
            </a:r>
            <a:endParaRPr lang="de-DE" dirty="0"/>
          </a:p>
        </p:txBody>
      </p:sp>
      <p:sp>
        <p:nvSpPr>
          <p:cNvPr id="8" name="Textplatzhalter 7"/>
          <p:cNvSpPr>
            <a:spLocks noGrp="1"/>
          </p:cNvSpPr>
          <p:nvPr>
            <p:ph type="body" sz="quarter" idx="12" hasCustomPrompt="1"/>
          </p:nvPr>
        </p:nvSpPr>
        <p:spPr>
          <a:xfrm>
            <a:off x="595313" y="1681842"/>
            <a:ext cx="11087779" cy="4482194"/>
          </a:xfrm>
          <a:prstGeom prst="rect">
            <a:avLst/>
          </a:prstGeom>
        </p:spPr>
        <p:txBody>
          <a:bodyPr/>
          <a:lstStyle>
            <a:lvl1pPr marL="171446" indent="-171446">
              <a:buClr>
                <a:srgbClr val="E40042"/>
              </a:buClr>
              <a:buSzPct val="80000"/>
              <a:buFont typeface="Wingdings" panose="05000000000000000000" pitchFamily="2" charset="2"/>
              <a:buChar char=""/>
              <a:defRPr sz="2100">
                <a:latin typeface="Open Sans bold" panose="020B0806030504020204" pitchFamily="34" charset="0"/>
                <a:ea typeface="Open Sans bold" panose="020B0806030504020204" pitchFamily="34" charset="0"/>
                <a:cs typeface="Open Sans bold" panose="020B0806030504020204" pitchFamily="34" charset="0"/>
              </a:defRPr>
            </a:lvl1pPr>
            <a:lvl2pPr marL="514337" indent="-171446">
              <a:buClr>
                <a:srgbClr val="E40042"/>
              </a:buClr>
              <a:buFont typeface="Wingdings" panose="05000000000000000000" pitchFamily="2" charset="2"/>
              <a:buChar char="§"/>
              <a:defRPr sz="2100">
                <a:latin typeface="Open Sans bold" panose="020B0806030504020204" pitchFamily="34" charset="0"/>
                <a:ea typeface="Open Sans bold" panose="020B0806030504020204" pitchFamily="34" charset="0"/>
                <a:cs typeface="Open Sans bold" panose="020B0806030504020204" pitchFamily="34" charset="0"/>
              </a:defRPr>
            </a:lvl2pPr>
            <a:lvl3pPr marL="857228" indent="-171446">
              <a:buClr>
                <a:srgbClr val="E40042"/>
              </a:buClr>
              <a:buFont typeface="Wingdings" panose="05000000000000000000" pitchFamily="2" charset="2"/>
              <a:buChar char="§"/>
              <a:defRPr sz="2100">
                <a:latin typeface="Open Sans bold" panose="020B0806030504020204" pitchFamily="34" charset="0"/>
                <a:ea typeface="Open Sans bold" panose="020B0806030504020204" pitchFamily="34" charset="0"/>
                <a:cs typeface="Open Sans bold" panose="020B0806030504020204" pitchFamily="34" charset="0"/>
              </a:defRPr>
            </a:lvl3pPr>
            <a:lvl4pPr marL="1200120" indent="-171446">
              <a:buClr>
                <a:srgbClr val="E40042"/>
              </a:buClr>
              <a:buFont typeface="Wingdings" panose="05000000000000000000" pitchFamily="2" charset="2"/>
              <a:buChar char="§"/>
              <a:defRPr sz="2100">
                <a:latin typeface="Open Sans bold" panose="020B0806030504020204" pitchFamily="34" charset="0"/>
                <a:ea typeface="Open Sans bold" panose="020B0806030504020204" pitchFamily="34" charset="0"/>
                <a:cs typeface="Open Sans bold" panose="020B0806030504020204" pitchFamily="34" charset="0"/>
              </a:defRPr>
            </a:lvl4pPr>
            <a:lvl5pPr marL="1543012" indent="-171446">
              <a:buClr>
                <a:srgbClr val="E40042"/>
              </a:buClr>
              <a:buFont typeface="Wingdings" panose="05000000000000000000" pitchFamily="2" charset="2"/>
              <a:buChar char="§"/>
              <a:defRPr sz="2100">
                <a:latin typeface="Open Sans bold" panose="020B0806030504020204" pitchFamily="34" charset="0"/>
                <a:ea typeface="Open Sans bold" panose="020B0806030504020204" pitchFamily="34" charset="0"/>
                <a:cs typeface="Open Sans bold" panose="020B0806030504020204" pitchFamily="34" charset="0"/>
              </a:defRPr>
            </a:lvl5pPr>
          </a:lstStyle>
          <a:p>
            <a:pPr lvl="0"/>
            <a:r>
              <a:rPr lang="de-DE" dirty="0"/>
              <a:t> 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572632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und Diagramm">
    <p:spTree>
      <p:nvGrpSpPr>
        <p:cNvPr id="1" name=""/>
        <p:cNvGrpSpPr/>
        <p:nvPr/>
      </p:nvGrpSpPr>
      <p:grpSpPr>
        <a:xfrm>
          <a:off x="0" y="0"/>
          <a:ext cx="0" cy="0"/>
          <a:chOff x="0" y="0"/>
          <a:chExt cx="0" cy="0"/>
        </a:xfrm>
      </p:grpSpPr>
      <p:sp>
        <p:nvSpPr>
          <p:cNvPr id="3" name="Diagrammplatzhalter 2"/>
          <p:cNvSpPr>
            <a:spLocks noGrp="1"/>
          </p:cNvSpPr>
          <p:nvPr>
            <p:ph type="chart" sz="quarter" idx="10"/>
          </p:nvPr>
        </p:nvSpPr>
        <p:spPr>
          <a:xfrm>
            <a:off x="6342970" y="1681842"/>
            <a:ext cx="5340123" cy="4457702"/>
          </a:xfrm>
          <a:prstGeom prst="rect">
            <a:avLst/>
          </a:prstGeom>
        </p:spPr>
        <p:txBody>
          <a:bodyPr/>
          <a:lstStyle/>
          <a:p>
            <a:endParaRPr lang="de-DE" dirty="0"/>
          </a:p>
        </p:txBody>
      </p:sp>
      <p:sp>
        <p:nvSpPr>
          <p:cNvPr id="5" name="Inhaltsplatzhalter 4"/>
          <p:cNvSpPr>
            <a:spLocks noGrp="1"/>
          </p:cNvSpPr>
          <p:nvPr>
            <p:ph sz="quarter" idx="11" hasCustomPrompt="1"/>
          </p:nvPr>
        </p:nvSpPr>
        <p:spPr>
          <a:xfrm>
            <a:off x="595315" y="1681841"/>
            <a:ext cx="5340123" cy="4457702"/>
          </a:xfrm>
          <a:prstGeom prst="rect">
            <a:avLst/>
          </a:prstGeom>
        </p:spPr>
        <p:txBody>
          <a:bodyPr/>
          <a:lstStyle>
            <a:lvl1pPr marL="0" indent="0" rtl="0">
              <a:lnSpc>
                <a:spcPct val="150000"/>
              </a:lnSpc>
              <a:buFontTx/>
              <a:buNone/>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rtl="0">
              <a:lnSpc>
                <a:spcPct val="150000"/>
              </a:lnSpc>
            </a:pP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Blindtext zum Thema:</a:t>
            </a:r>
            <a:b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b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Ein kleines Bächlein namens Duden.</a:t>
            </a:r>
            <a:b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b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Der Name war </a:t>
            </a:r>
            <a:r>
              <a:rPr lang="de-DE" sz="2100" b="0" i="0" u="none" strike="noStrike" kern="1200" baseline="0" dirty="0" err="1">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Lorem</a:t>
            </a: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 </a:t>
            </a:r>
            <a:r>
              <a:rPr lang="de-DE" sz="2100" b="0" i="0" u="none" strike="noStrike" kern="1200" baseline="0" dirty="0" err="1">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Ipsum</a:t>
            </a: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a:t>
            </a:r>
          </a:p>
        </p:txBody>
      </p:sp>
      <p:sp>
        <p:nvSpPr>
          <p:cNvPr id="7" name="Inhaltsplatzhalter 6"/>
          <p:cNvSpPr>
            <a:spLocks noGrp="1"/>
          </p:cNvSpPr>
          <p:nvPr>
            <p:ph sz="quarter" idx="12" hasCustomPrompt="1"/>
          </p:nvPr>
        </p:nvSpPr>
        <p:spPr>
          <a:xfrm>
            <a:off x="595315" y="710067"/>
            <a:ext cx="9144000" cy="571726"/>
          </a:xfrm>
          <a:prstGeom prst="rect">
            <a:avLst/>
          </a:prstGeom>
        </p:spPr>
        <p:txBody>
          <a:bodyPr/>
          <a:lstStyle>
            <a:lvl1pPr marL="0" indent="0">
              <a:buFontTx/>
              <a:buNone/>
              <a:defRPr sz="3500">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de-DE" dirty="0"/>
              <a:t>Text und Diagramm</a:t>
            </a:r>
          </a:p>
        </p:txBody>
      </p:sp>
    </p:spTree>
    <p:extLst>
      <p:ext uri="{BB962C8B-B14F-4D97-AF65-F5344CB8AC3E}">
        <p14:creationId xmlns:p14="http://schemas.microsoft.com/office/powerpoint/2010/main" val="2857049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und Grafik">
    <p:spTree>
      <p:nvGrpSpPr>
        <p:cNvPr id="1" name=""/>
        <p:cNvGrpSpPr/>
        <p:nvPr/>
      </p:nvGrpSpPr>
      <p:grpSpPr>
        <a:xfrm>
          <a:off x="0" y="0"/>
          <a:ext cx="0" cy="0"/>
          <a:chOff x="0" y="0"/>
          <a:chExt cx="0" cy="0"/>
        </a:xfrm>
      </p:grpSpPr>
      <p:sp>
        <p:nvSpPr>
          <p:cNvPr id="5" name="Inhaltsplatzhalter 6"/>
          <p:cNvSpPr>
            <a:spLocks noGrp="1"/>
          </p:cNvSpPr>
          <p:nvPr>
            <p:ph sz="quarter" idx="12" hasCustomPrompt="1"/>
          </p:nvPr>
        </p:nvSpPr>
        <p:spPr>
          <a:xfrm>
            <a:off x="595315" y="710067"/>
            <a:ext cx="9144000" cy="571726"/>
          </a:xfrm>
          <a:prstGeom prst="rect">
            <a:avLst/>
          </a:prstGeom>
        </p:spPr>
        <p:txBody>
          <a:bodyPr/>
          <a:lstStyle>
            <a:lvl1pPr marL="0" indent="0">
              <a:buFontTx/>
              <a:buNone/>
              <a:defRPr sz="3500">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de-DE" dirty="0"/>
              <a:t>Text und Grafik</a:t>
            </a:r>
          </a:p>
        </p:txBody>
      </p:sp>
      <p:sp>
        <p:nvSpPr>
          <p:cNvPr id="7" name="Inhaltsplatzhalter 4"/>
          <p:cNvSpPr>
            <a:spLocks noGrp="1"/>
          </p:cNvSpPr>
          <p:nvPr>
            <p:ph sz="quarter" idx="11" hasCustomPrompt="1"/>
          </p:nvPr>
        </p:nvSpPr>
        <p:spPr>
          <a:xfrm>
            <a:off x="595315" y="1681841"/>
            <a:ext cx="5340123" cy="4457702"/>
          </a:xfrm>
          <a:prstGeom prst="rect">
            <a:avLst/>
          </a:prstGeom>
        </p:spPr>
        <p:txBody>
          <a:bodyPr/>
          <a:lstStyle>
            <a:lvl1pPr marL="0" indent="0" rtl="0">
              <a:lnSpc>
                <a:spcPct val="150000"/>
              </a:lnSpc>
              <a:buFontTx/>
              <a:buNone/>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rtl="0">
              <a:lnSpc>
                <a:spcPct val="150000"/>
              </a:lnSpc>
            </a:pP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Blindtext zum Thema:</a:t>
            </a:r>
            <a:b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b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Ein kleines Bächlein namens Duden.</a:t>
            </a:r>
            <a:b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b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Der Name war </a:t>
            </a:r>
            <a:r>
              <a:rPr lang="de-DE" sz="2100" b="0" i="0" u="none" strike="noStrike" kern="1200" baseline="0" dirty="0" err="1">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Lorem</a:t>
            </a: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 </a:t>
            </a:r>
            <a:r>
              <a:rPr lang="de-DE" sz="2100" b="0" i="0" u="none" strike="noStrike" kern="1200" baseline="0" dirty="0" err="1">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Ipsum</a:t>
            </a:r>
            <a:r>
              <a:rPr lang="de-DE" sz="2100" b="0" i="0" u="none" strike="noStrike" kern="1200" baseline="0"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rPr>
              <a:t>.</a:t>
            </a:r>
          </a:p>
        </p:txBody>
      </p:sp>
      <p:sp>
        <p:nvSpPr>
          <p:cNvPr id="8" name="Bildplatzhalter 7"/>
          <p:cNvSpPr>
            <a:spLocks noGrp="1"/>
          </p:cNvSpPr>
          <p:nvPr>
            <p:ph type="pic" sz="quarter" idx="13"/>
          </p:nvPr>
        </p:nvSpPr>
        <p:spPr>
          <a:xfrm>
            <a:off x="6342970" y="1681842"/>
            <a:ext cx="5340123" cy="4457702"/>
          </a:xfrm>
          <a:prstGeom prst="rect">
            <a:avLst/>
          </a:prstGeom>
        </p:spPr>
        <p:txBody>
          <a:bodyPr/>
          <a:lstStyle/>
          <a:p>
            <a:endParaRPr lang="de-DE"/>
          </a:p>
        </p:txBody>
      </p:sp>
    </p:spTree>
    <p:extLst>
      <p:ext uri="{BB962C8B-B14F-4D97-AF65-F5344CB8AC3E}">
        <p14:creationId xmlns:p14="http://schemas.microsoft.com/office/powerpoint/2010/main" val="1285861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ldtableau">
    <p:spTree>
      <p:nvGrpSpPr>
        <p:cNvPr id="1" name=""/>
        <p:cNvGrpSpPr/>
        <p:nvPr/>
      </p:nvGrpSpPr>
      <p:grpSpPr>
        <a:xfrm>
          <a:off x="0" y="0"/>
          <a:ext cx="0" cy="0"/>
          <a:chOff x="0" y="0"/>
          <a:chExt cx="0" cy="0"/>
        </a:xfrm>
      </p:grpSpPr>
      <p:sp>
        <p:nvSpPr>
          <p:cNvPr id="3" name="Bildplatzhalter 7"/>
          <p:cNvSpPr>
            <a:spLocks noGrp="1"/>
          </p:cNvSpPr>
          <p:nvPr>
            <p:ph type="pic" sz="quarter" idx="13"/>
          </p:nvPr>
        </p:nvSpPr>
        <p:spPr>
          <a:xfrm>
            <a:off x="6351139" y="1681842"/>
            <a:ext cx="5340123" cy="4457702"/>
          </a:xfrm>
          <a:prstGeom prst="rect">
            <a:avLst/>
          </a:prstGeom>
        </p:spPr>
        <p:txBody>
          <a:bodyPr/>
          <a:lstStyle/>
          <a:p>
            <a:endParaRPr lang="de-DE" dirty="0"/>
          </a:p>
        </p:txBody>
      </p:sp>
      <p:sp>
        <p:nvSpPr>
          <p:cNvPr id="5" name="Bildplatzhalter 7"/>
          <p:cNvSpPr>
            <a:spLocks noGrp="1"/>
          </p:cNvSpPr>
          <p:nvPr>
            <p:ph type="pic" sz="quarter" idx="14"/>
          </p:nvPr>
        </p:nvSpPr>
        <p:spPr>
          <a:xfrm>
            <a:off x="595313" y="1681841"/>
            <a:ext cx="5340123" cy="4457702"/>
          </a:xfrm>
          <a:prstGeom prst="rect">
            <a:avLst/>
          </a:prstGeom>
        </p:spPr>
        <p:txBody>
          <a:bodyPr/>
          <a:lstStyle/>
          <a:p>
            <a:endParaRPr lang="de-DE"/>
          </a:p>
        </p:txBody>
      </p:sp>
      <p:sp>
        <p:nvSpPr>
          <p:cNvPr id="6" name="Inhaltsplatzhalter 6"/>
          <p:cNvSpPr>
            <a:spLocks noGrp="1"/>
          </p:cNvSpPr>
          <p:nvPr>
            <p:ph sz="quarter" idx="12" hasCustomPrompt="1"/>
          </p:nvPr>
        </p:nvSpPr>
        <p:spPr>
          <a:xfrm>
            <a:off x="595315" y="710067"/>
            <a:ext cx="9144000" cy="571726"/>
          </a:xfrm>
          <a:prstGeom prst="rect">
            <a:avLst/>
          </a:prstGeom>
        </p:spPr>
        <p:txBody>
          <a:bodyPr/>
          <a:lstStyle>
            <a:lvl1pPr marL="0" indent="0">
              <a:buFontTx/>
              <a:buNone/>
              <a:defRPr sz="3500">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de-DE" dirty="0"/>
              <a:t>Bildtableau</a:t>
            </a:r>
          </a:p>
        </p:txBody>
      </p:sp>
    </p:spTree>
    <p:extLst>
      <p:ext uri="{BB962C8B-B14F-4D97-AF65-F5344CB8AC3E}">
        <p14:creationId xmlns:p14="http://schemas.microsoft.com/office/powerpoint/2010/main" val="3544763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Zwischenüberschrift Rot">
    <p:spTree>
      <p:nvGrpSpPr>
        <p:cNvPr id="1" name=""/>
        <p:cNvGrpSpPr/>
        <p:nvPr/>
      </p:nvGrpSpPr>
      <p:grpSpPr>
        <a:xfrm>
          <a:off x="0" y="0"/>
          <a:ext cx="0" cy="0"/>
          <a:chOff x="0" y="0"/>
          <a:chExt cx="0" cy="0"/>
        </a:xfrm>
      </p:grpSpPr>
      <p:sp>
        <p:nvSpPr>
          <p:cNvPr id="4" name="Inhaltsplatzhalter 3"/>
          <p:cNvSpPr>
            <a:spLocks noGrp="1"/>
          </p:cNvSpPr>
          <p:nvPr>
            <p:ph sz="quarter" idx="10" hasCustomPrompt="1"/>
          </p:nvPr>
        </p:nvSpPr>
        <p:spPr>
          <a:xfrm>
            <a:off x="595318" y="710069"/>
            <a:ext cx="4955495" cy="2016579"/>
          </a:xfrm>
          <a:prstGeom prst="rect">
            <a:avLst/>
          </a:prstGeom>
        </p:spPr>
        <p:txBody>
          <a:bodyPr/>
          <a:lstStyle>
            <a:lvl1pPr marL="0"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Zwischen-überschrift</a:t>
            </a:r>
          </a:p>
        </p:txBody>
      </p:sp>
    </p:spTree>
    <p:extLst>
      <p:ext uri="{BB962C8B-B14F-4D97-AF65-F5344CB8AC3E}">
        <p14:creationId xmlns:p14="http://schemas.microsoft.com/office/powerpoint/2010/main" val="35067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Zukunft gestalten Rot">
    <p:spTree>
      <p:nvGrpSpPr>
        <p:cNvPr id="1" name=""/>
        <p:cNvGrpSpPr/>
        <p:nvPr/>
      </p:nvGrpSpPr>
      <p:grpSpPr>
        <a:xfrm>
          <a:off x="0" y="0"/>
          <a:ext cx="0" cy="0"/>
          <a:chOff x="0" y="0"/>
          <a:chExt cx="0" cy="0"/>
        </a:xfrm>
      </p:grpSpPr>
      <p:sp>
        <p:nvSpPr>
          <p:cNvPr id="3" name="Inhaltsplatzhalter 6"/>
          <p:cNvSpPr>
            <a:spLocks noGrp="1"/>
          </p:cNvSpPr>
          <p:nvPr>
            <p:ph sz="quarter" idx="12" hasCustomPrompt="1"/>
          </p:nvPr>
        </p:nvSpPr>
        <p:spPr>
          <a:xfrm>
            <a:off x="595315" y="710067"/>
            <a:ext cx="9144000" cy="571726"/>
          </a:xfrm>
          <a:prstGeom prst="rect">
            <a:avLst/>
          </a:prstGeom>
        </p:spPr>
        <p:txBody>
          <a:bodyPr/>
          <a:lstStyle>
            <a:lvl1pPr marL="0" indent="0">
              <a:buFontTx/>
              <a:buNone/>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de-DE" dirty="0"/>
              <a:t>Zukunft gestalten</a:t>
            </a:r>
          </a:p>
        </p:txBody>
      </p:sp>
      <p:sp>
        <p:nvSpPr>
          <p:cNvPr id="5" name="Inhaltsplatzhalter 7"/>
          <p:cNvSpPr>
            <a:spLocks noGrp="1"/>
          </p:cNvSpPr>
          <p:nvPr>
            <p:ph sz="quarter" idx="13" hasCustomPrompt="1"/>
          </p:nvPr>
        </p:nvSpPr>
        <p:spPr>
          <a:xfrm>
            <a:off x="595313" y="2783341"/>
            <a:ext cx="1364115" cy="678316"/>
          </a:xfrm>
          <a:prstGeom prst="rect">
            <a:avLst/>
          </a:prstGeom>
        </p:spPr>
        <p:txBody>
          <a:bodyPr/>
          <a:lstStyle>
            <a:lvl1pPr marL="0" indent="0">
              <a:buFontTx/>
              <a:buNone/>
              <a:defRPr sz="375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175</a:t>
            </a:r>
          </a:p>
        </p:txBody>
      </p:sp>
      <p:sp>
        <p:nvSpPr>
          <p:cNvPr id="6" name="Inhaltsplatzhalter 9"/>
          <p:cNvSpPr>
            <a:spLocks noGrp="1"/>
          </p:cNvSpPr>
          <p:nvPr>
            <p:ph sz="quarter" idx="14" hasCustomPrompt="1"/>
          </p:nvPr>
        </p:nvSpPr>
        <p:spPr>
          <a:xfrm>
            <a:off x="595313" y="3461660"/>
            <a:ext cx="1927451" cy="661307"/>
          </a:xfrm>
          <a:prstGeom prst="rect">
            <a:avLst/>
          </a:prstGeom>
        </p:spPr>
        <p:txBody>
          <a:bodyPr/>
          <a:lstStyle>
            <a:lvl1pPr marL="0" indent="0">
              <a:buFontTx/>
              <a:buNone/>
              <a:defRPr sz="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Professorinnen </a:t>
            </a:r>
            <a:br>
              <a:rPr lang="de-DE" dirty="0"/>
            </a:br>
            <a:r>
              <a:rPr lang="de-DE" dirty="0"/>
              <a:t>und Professoren</a:t>
            </a:r>
          </a:p>
        </p:txBody>
      </p:sp>
      <p:sp>
        <p:nvSpPr>
          <p:cNvPr id="7" name="Inhaltsplatzhalter 7"/>
          <p:cNvSpPr>
            <a:spLocks noGrp="1"/>
          </p:cNvSpPr>
          <p:nvPr>
            <p:ph sz="quarter" idx="15" hasCustomPrompt="1"/>
          </p:nvPr>
        </p:nvSpPr>
        <p:spPr>
          <a:xfrm>
            <a:off x="3433765" y="4895170"/>
            <a:ext cx="1364115" cy="678316"/>
          </a:xfrm>
          <a:prstGeom prst="rect">
            <a:avLst/>
          </a:prstGeom>
        </p:spPr>
        <p:txBody>
          <a:bodyPr/>
          <a:lstStyle>
            <a:lvl1pPr marL="0" indent="0">
              <a:buFontTx/>
              <a:buNone/>
              <a:defRPr sz="375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500</a:t>
            </a:r>
          </a:p>
        </p:txBody>
      </p:sp>
      <p:sp>
        <p:nvSpPr>
          <p:cNvPr id="8" name="Inhaltsplatzhalter 9"/>
          <p:cNvSpPr>
            <a:spLocks noGrp="1"/>
          </p:cNvSpPr>
          <p:nvPr>
            <p:ph sz="quarter" idx="16" hasCustomPrompt="1"/>
          </p:nvPr>
        </p:nvSpPr>
        <p:spPr>
          <a:xfrm>
            <a:off x="3433765" y="5573494"/>
            <a:ext cx="3220131" cy="661307"/>
          </a:xfrm>
          <a:prstGeom prst="rect">
            <a:avLst/>
          </a:prstGeom>
        </p:spPr>
        <p:txBody>
          <a:bodyPr/>
          <a:lstStyle>
            <a:lvl1pPr marL="0" indent="0">
              <a:buFontTx/>
              <a:buNone/>
              <a:defRPr sz="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Mitarbeiterinnen und Mitarbeiter in Lehre und Verwaltung</a:t>
            </a:r>
          </a:p>
        </p:txBody>
      </p:sp>
      <p:sp>
        <p:nvSpPr>
          <p:cNvPr id="9" name="Inhaltsplatzhalter 7"/>
          <p:cNvSpPr>
            <a:spLocks noGrp="1"/>
          </p:cNvSpPr>
          <p:nvPr>
            <p:ph sz="quarter" idx="19" hasCustomPrompt="1"/>
          </p:nvPr>
        </p:nvSpPr>
        <p:spPr>
          <a:xfrm>
            <a:off x="5042134" y="3003776"/>
            <a:ext cx="540265" cy="1062038"/>
          </a:xfrm>
          <a:prstGeom prst="rect">
            <a:avLst/>
          </a:prstGeom>
        </p:spPr>
        <p:txBody>
          <a:bodyPr/>
          <a:lstStyle>
            <a:lvl1pPr marL="0" indent="0">
              <a:buFontTx/>
              <a:buNone/>
              <a:defRPr sz="675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3</a:t>
            </a:r>
          </a:p>
        </p:txBody>
      </p:sp>
      <p:sp>
        <p:nvSpPr>
          <p:cNvPr id="10" name="Inhaltsplatzhalter 9"/>
          <p:cNvSpPr>
            <a:spLocks noGrp="1"/>
          </p:cNvSpPr>
          <p:nvPr>
            <p:ph sz="quarter" idx="20" hasCustomPrompt="1"/>
          </p:nvPr>
        </p:nvSpPr>
        <p:spPr>
          <a:xfrm>
            <a:off x="5899381" y="3003776"/>
            <a:ext cx="1179059" cy="1062038"/>
          </a:xfrm>
          <a:prstGeom prst="rect">
            <a:avLst/>
          </a:prstGeom>
        </p:spPr>
        <p:txBody>
          <a:bodyPr/>
          <a:lstStyle>
            <a:lvl1pPr marL="0" indent="0">
              <a:lnSpc>
                <a:spcPct val="100000"/>
              </a:lnSpc>
              <a:buFontTx/>
              <a:buNone/>
              <a:defRPr sz="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Standorte:</a:t>
            </a:r>
            <a:br>
              <a:rPr lang="de-DE" dirty="0"/>
            </a:br>
            <a:r>
              <a:rPr lang="de-DE" dirty="0"/>
              <a:t>Lemgo</a:t>
            </a:r>
            <a:br>
              <a:rPr lang="de-DE" dirty="0"/>
            </a:br>
            <a:r>
              <a:rPr lang="de-DE" dirty="0"/>
              <a:t>Detmold</a:t>
            </a:r>
            <a:br>
              <a:rPr lang="de-DE" dirty="0"/>
            </a:br>
            <a:r>
              <a:rPr lang="de-DE" dirty="0"/>
              <a:t>Höxter</a:t>
            </a:r>
          </a:p>
        </p:txBody>
      </p:sp>
      <p:sp>
        <p:nvSpPr>
          <p:cNvPr id="11" name="Inhaltsplatzhalter 7"/>
          <p:cNvSpPr>
            <a:spLocks noGrp="1"/>
          </p:cNvSpPr>
          <p:nvPr>
            <p:ph sz="quarter" idx="17" hasCustomPrompt="1"/>
          </p:nvPr>
        </p:nvSpPr>
        <p:spPr>
          <a:xfrm>
            <a:off x="8375199" y="4304620"/>
            <a:ext cx="3022144" cy="678316"/>
          </a:xfrm>
          <a:prstGeom prst="rect">
            <a:avLst/>
          </a:prstGeom>
        </p:spPr>
        <p:txBody>
          <a:bodyPr/>
          <a:lstStyle>
            <a:lvl1pPr marL="0" indent="0">
              <a:buFontTx/>
              <a:buNone/>
              <a:defRPr sz="375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37,5 Mio.</a:t>
            </a:r>
          </a:p>
        </p:txBody>
      </p:sp>
      <p:sp>
        <p:nvSpPr>
          <p:cNvPr id="12" name="Inhaltsplatzhalter 9"/>
          <p:cNvSpPr>
            <a:spLocks noGrp="1"/>
          </p:cNvSpPr>
          <p:nvPr>
            <p:ph sz="quarter" idx="18" hasCustomPrompt="1"/>
          </p:nvPr>
        </p:nvSpPr>
        <p:spPr>
          <a:xfrm>
            <a:off x="8375199" y="4982944"/>
            <a:ext cx="3022144" cy="661307"/>
          </a:xfrm>
          <a:prstGeom prst="rect">
            <a:avLst/>
          </a:prstGeom>
        </p:spPr>
        <p:txBody>
          <a:bodyPr/>
          <a:lstStyle>
            <a:lvl1pPr marL="0" indent="0">
              <a:buFontTx/>
              <a:buNone/>
              <a:defRPr sz="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Etat in Euro als Landesmittel 9,3 Mio. Drittmittel</a:t>
            </a:r>
          </a:p>
        </p:txBody>
      </p:sp>
    </p:spTree>
    <p:extLst>
      <p:ext uri="{BB962C8B-B14F-4D97-AF65-F5344CB8AC3E}">
        <p14:creationId xmlns:p14="http://schemas.microsoft.com/office/powerpoint/2010/main" val="985914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Zwischenüberschrift Anthrazit">
    <p:spTree>
      <p:nvGrpSpPr>
        <p:cNvPr id="1" name=""/>
        <p:cNvGrpSpPr/>
        <p:nvPr/>
      </p:nvGrpSpPr>
      <p:grpSpPr>
        <a:xfrm>
          <a:off x="0" y="0"/>
          <a:ext cx="0" cy="0"/>
          <a:chOff x="0" y="0"/>
          <a:chExt cx="0" cy="0"/>
        </a:xfrm>
      </p:grpSpPr>
      <p:sp>
        <p:nvSpPr>
          <p:cNvPr id="3" name="Inhaltsplatzhalter 3"/>
          <p:cNvSpPr>
            <a:spLocks noGrp="1"/>
          </p:cNvSpPr>
          <p:nvPr>
            <p:ph sz="quarter" idx="10" hasCustomPrompt="1"/>
          </p:nvPr>
        </p:nvSpPr>
        <p:spPr>
          <a:xfrm>
            <a:off x="595318" y="710069"/>
            <a:ext cx="4955495" cy="2016579"/>
          </a:xfrm>
          <a:prstGeom prst="rect">
            <a:avLst/>
          </a:prstGeom>
        </p:spPr>
        <p:txBody>
          <a:bodyPr/>
          <a:lstStyle>
            <a:lvl1pPr marL="0"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52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Zwischen-überschrift</a:t>
            </a:r>
          </a:p>
        </p:txBody>
      </p:sp>
    </p:spTree>
    <p:extLst>
      <p:ext uri="{BB962C8B-B14F-4D97-AF65-F5344CB8AC3E}">
        <p14:creationId xmlns:p14="http://schemas.microsoft.com/office/powerpoint/2010/main" val="3581245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Zukunft gestalten Anthrazit">
    <p:spTree>
      <p:nvGrpSpPr>
        <p:cNvPr id="1" name=""/>
        <p:cNvGrpSpPr/>
        <p:nvPr/>
      </p:nvGrpSpPr>
      <p:grpSpPr>
        <a:xfrm>
          <a:off x="0" y="0"/>
          <a:ext cx="0" cy="0"/>
          <a:chOff x="0" y="0"/>
          <a:chExt cx="0" cy="0"/>
        </a:xfrm>
      </p:grpSpPr>
      <p:sp>
        <p:nvSpPr>
          <p:cNvPr id="5" name="Inhaltsplatzhalter 6"/>
          <p:cNvSpPr>
            <a:spLocks noGrp="1"/>
          </p:cNvSpPr>
          <p:nvPr>
            <p:ph sz="quarter" idx="12" hasCustomPrompt="1"/>
          </p:nvPr>
        </p:nvSpPr>
        <p:spPr>
          <a:xfrm>
            <a:off x="595315" y="710067"/>
            <a:ext cx="9144000" cy="571726"/>
          </a:xfrm>
          <a:prstGeom prst="rect">
            <a:avLst/>
          </a:prstGeom>
        </p:spPr>
        <p:txBody>
          <a:bodyPr/>
          <a:lstStyle>
            <a:lvl1pPr marL="0" indent="0">
              <a:buFontTx/>
              <a:buNone/>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de-DE" dirty="0"/>
              <a:t>Zukunft gestalten</a:t>
            </a:r>
          </a:p>
        </p:txBody>
      </p:sp>
      <p:sp>
        <p:nvSpPr>
          <p:cNvPr id="8" name="Inhaltsplatzhalter 7"/>
          <p:cNvSpPr>
            <a:spLocks noGrp="1"/>
          </p:cNvSpPr>
          <p:nvPr>
            <p:ph sz="quarter" idx="13" hasCustomPrompt="1"/>
          </p:nvPr>
        </p:nvSpPr>
        <p:spPr>
          <a:xfrm>
            <a:off x="595313" y="2783341"/>
            <a:ext cx="1364115" cy="678316"/>
          </a:xfrm>
          <a:prstGeom prst="rect">
            <a:avLst/>
          </a:prstGeom>
        </p:spPr>
        <p:txBody>
          <a:bodyPr/>
          <a:lstStyle>
            <a:lvl1pPr marL="0" indent="0">
              <a:buFontTx/>
              <a:buNone/>
              <a:defRPr sz="375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175</a:t>
            </a:r>
          </a:p>
        </p:txBody>
      </p:sp>
      <p:sp>
        <p:nvSpPr>
          <p:cNvPr id="10" name="Inhaltsplatzhalter 9"/>
          <p:cNvSpPr>
            <a:spLocks noGrp="1"/>
          </p:cNvSpPr>
          <p:nvPr>
            <p:ph sz="quarter" idx="14" hasCustomPrompt="1"/>
          </p:nvPr>
        </p:nvSpPr>
        <p:spPr>
          <a:xfrm>
            <a:off x="595313" y="3461660"/>
            <a:ext cx="1927451" cy="661307"/>
          </a:xfrm>
          <a:prstGeom prst="rect">
            <a:avLst/>
          </a:prstGeom>
        </p:spPr>
        <p:txBody>
          <a:bodyPr/>
          <a:lstStyle>
            <a:lvl1pPr marL="0" indent="0">
              <a:buFontTx/>
              <a:buNone/>
              <a:defRPr sz="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Professorinnen </a:t>
            </a:r>
            <a:br>
              <a:rPr lang="de-DE" dirty="0"/>
            </a:br>
            <a:r>
              <a:rPr lang="de-DE" dirty="0"/>
              <a:t>und Professoren</a:t>
            </a:r>
          </a:p>
        </p:txBody>
      </p:sp>
      <p:sp>
        <p:nvSpPr>
          <p:cNvPr id="11" name="Inhaltsplatzhalter 7"/>
          <p:cNvSpPr>
            <a:spLocks noGrp="1"/>
          </p:cNvSpPr>
          <p:nvPr>
            <p:ph sz="quarter" idx="15" hasCustomPrompt="1"/>
          </p:nvPr>
        </p:nvSpPr>
        <p:spPr>
          <a:xfrm>
            <a:off x="3433765" y="4895170"/>
            <a:ext cx="1364115" cy="678316"/>
          </a:xfrm>
          <a:prstGeom prst="rect">
            <a:avLst/>
          </a:prstGeom>
        </p:spPr>
        <p:txBody>
          <a:bodyPr/>
          <a:lstStyle>
            <a:lvl1pPr marL="0" indent="0">
              <a:buFontTx/>
              <a:buNone/>
              <a:defRPr sz="375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500</a:t>
            </a:r>
          </a:p>
        </p:txBody>
      </p:sp>
      <p:sp>
        <p:nvSpPr>
          <p:cNvPr id="12" name="Inhaltsplatzhalter 9"/>
          <p:cNvSpPr>
            <a:spLocks noGrp="1"/>
          </p:cNvSpPr>
          <p:nvPr>
            <p:ph sz="quarter" idx="16" hasCustomPrompt="1"/>
          </p:nvPr>
        </p:nvSpPr>
        <p:spPr>
          <a:xfrm>
            <a:off x="3433765" y="5573494"/>
            <a:ext cx="3220131" cy="661307"/>
          </a:xfrm>
          <a:prstGeom prst="rect">
            <a:avLst/>
          </a:prstGeom>
        </p:spPr>
        <p:txBody>
          <a:bodyPr/>
          <a:lstStyle>
            <a:lvl1pPr marL="0" indent="0">
              <a:buFontTx/>
              <a:buNone/>
              <a:defRPr sz="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Mitarbeiterinnen und Mitarbeiter in Lehre und Verwaltung</a:t>
            </a:r>
          </a:p>
        </p:txBody>
      </p:sp>
      <p:sp>
        <p:nvSpPr>
          <p:cNvPr id="13" name="Inhaltsplatzhalter 7"/>
          <p:cNvSpPr>
            <a:spLocks noGrp="1"/>
          </p:cNvSpPr>
          <p:nvPr>
            <p:ph sz="quarter" idx="17" hasCustomPrompt="1"/>
          </p:nvPr>
        </p:nvSpPr>
        <p:spPr>
          <a:xfrm>
            <a:off x="8375199" y="4304620"/>
            <a:ext cx="3022144" cy="678316"/>
          </a:xfrm>
          <a:prstGeom prst="rect">
            <a:avLst/>
          </a:prstGeom>
        </p:spPr>
        <p:txBody>
          <a:bodyPr/>
          <a:lstStyle>
            <a:lvl1pPr marL="0" indent="0">
              <a:buFontTx/>
              <a:buNone/>
              <a:defRPr sz="375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37,5 Mio.</a:t>
            </a:r>
          </a:p>
        </p:txBody>
      </p:sp>
      <p:sp>
        <p:nvSpPr>
          <p:cNvPr id="14" name="Inhaltsplatzhalter 9"/>
          <p:cNvSpPr>
            <a:spLocks noGrp="1"/>
          </p:cNvSpPr>
          <p:nvPr>
            <p:ph sz="quarter" idx="18" hasCustomPrompt="1"/>
          </p:nvPr>
        </p:nvSpPr>
        <p:spPr>
          <a:xfrm>
            <a:off x="8375199" y="4982944"/>
            <a:ext cx="3022144" cy="661307"/>
          </a:xfrm>
          <a:prstGeom prst="rect">
            <a:avLst/>
          </a:prstGeom>
        </p:spPr>
        <p:txBody>
          <a:bodyPr/>
          <a:lstStyle>
            <a:lvl1pPr marL="0" indent="0">
              <a:buFontTx/>
              <a:buNone/>
              <a:defRPr sz="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Etat in Euro als Landesmittel 9,3 Mio. Drittmittel</a:t>
            </a:r>
          </a:p>
        </p:txBody>
      </p:sp>
      <p:sp>
        <p:nvSpPr>
          <p:cNvPr id="15" name="Inhaltsplatzhalter 7"/>
          <p:cNvSpPr>
            <a:spLocks noGrp="1"/>
          </p:cNvSpPr>
          <p:nvPr>
            <p:ph sz="quarter" idx="19" hasCustomPrompt="1"/>
          </p:nvPr>
        </p:nvSpPr>
        <p:spPr>
          <a:xfrm>
            <a:off x="5042134" y="3003776"/>
            <a:ext cx="540265" cy="1062038"/>
          </a:xfrm>
          <a:prstGeom prst="rect">
            <a:avLst/>
          </a:prstGeom>
        </p:spPr>
        <p:txBody>
          <a:bodyPr/>
          <a:lstStyle>
            <a:lvl1pPr marL="0" indent="0">
              <a:buFontTx/>
              <a:buNone/>
              <a:defRPr sz="675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a:defRPr sz="30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3</a:t>
            </a:r>
          </a:p>
        </p:txBody>
      </p:sp>
      <p:sp>
        <p:nvSpPr>
          <p:cNvPr id="16" name="Inhaltsplatzhalter 9"/>
          <p:cNvSpPr>
            <a:spLocks noGrp="1"/>
          </p:cNvSpPr>
          <p:nvPr>
            <p:ph sz="quarter" idx="20" hasCustomPrompt="1"/>
          </p:nvPr>
        </p:nvSpPr>
        <p:spPr>
          <a:xfrm>
            <a:off x="5899381" y="3003776"/>
            <a:ext cx="1179059" cy="1062038"/>
          </a:xfrm>
          <a:prstGeom prst="rect">
            <a:avLst/>
          </a:prstGeom>
        </p:spPr>
        <p:txBody>
          <a:bodyPr/>
          <a:lstStyle>
            <a:lvl1pPr marL="0" indent="0">
              <a:lnSpc>
                <a:spcPct val="100000"/>
              </a:lnSpc>
              <a:buFontTx/>
              <a:buNone/>
              <a:defRPr sz="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2pPr>
            <a:lvl3pPr marL="685783"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028675"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371566" indent="0">
              <a:buFontTx/>
              <a:buNone/>
              <a:defRPr sz="135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de-DE" dirty="0"/>
              <a:t>Standorte:</a:t>
            </a:r>
            <a:br>
              <a:rPr lang="de-DE" dirty="0"/>
            </a:br>
            <a:r>
              <a:rPr lang="de-DE" dirty="0"/>
              <a:t>Lemgo</a:t>
            </a:r>
            <a:br>
              <a:rPr lang="de-DE" dirty="0"/>
            </a:br>
            <a:r>
              <a:rPr lang="de-DE" dirty="0"/>
              <a:t>Detmold</a:t>
            </a:r>
            <a:br>
              <a:rPr lang="de-DE" dirty="0"/>
            </a:br>
            <a:r>
              <a:rPr lang="de-DE" dirty="0"/>
              <a:t>Höxter</a:t>
            </a:r>
          </a:p>
        </p:txBody>
      </p:sp>
    </p:spTree>
    <p:extLst>
      <p:ext uri="{BB962C8B-B14F-4D97-AF65-F5344CB8AC3E}">
        <p14:creationId xmlns:p14="http://schemas.microsoft.com/office/powerpoint/2010/main" val="326297650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 Id="rId4" Type="http://schemas.openxmlformats.org/officeDocument/2006/relationships/image" Target="../media/image3.jpe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image" Target="../media/image4.jpe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5.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8/7/23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pic>
        <p:nvPicPr>
          <p:cNvPr id="7" name="Grafik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 y="268"/>
            <a:ext cx="12192479" cy="6857732"/>
          </a:xfrm>
          <a:prstGeom prst="rect">
            <a:avLst/>
          </a:prstGeom>
        </p:spPr>
      </p:pic>
    </p:spTree>
    <p:extLst>
      <p:ext uri="{BB962C8B-B14F-4D97-AF65-F5344CB8AC3E}">
        <p14:creationId xmlns:p14="http://schemas.microsoft.com/office/powerpoint/2010/main" val="799131752"/>
      </p:ext>
    </p:extLst>
  </p:cSld>
  <p:clrMap bg1="lt1" tx1="dk1" bg2="lt2" tx2="dk2" accent1="accent1" accent2="accent2" accent3="accent3" accent4="accent4" accent5="accent5" accent6="accent6" hlink="hlink" folHlink="folHlink"/>
  <p:sldLayoutIdLst>
    <p:sldLayoutId id="214748370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Grafik 4"/>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4" y="268"/>
            <a:ext cx="12192479" cy="6857732"/>
          </a:xfrm>
          <a:prstGeom prst="rect">
            <a:avLst/>
          </a:prstGeom>
        </p:spPr>
      </p:pic>
      <p:sp>
        <p:nvSpPr>
          <p:cNvPr id="6" name="Untertitel 2"/>
          <p:cNvSpPr txBox="1">
            <a:spLocks/>
          </p:cNvSpPr>
          <p:nvPr userDrawn="1"/>
        </p:nvSpPr>
        <p:spPr>
          <a:xfrm>
            <a:off x="504825" y="1994716"/>
            <a:ext cx="9144000" cy="347263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lang="de-DE" sz="2500" b="0" i="0" u="none" strike="noStrike" kern="1200" baseline="30000" smtClean="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57168" indent="-257168" rtl="0">
              <a:buClr>
                <a:srgbClr val="E40042"/>
              </a:buClr>
              <a:buSzPct val="75000"/>
              <a:buFont typeface="Wingdings" panose="05000000000000000000" pitchFamily="2" charset="2"/>
              <a:buChar char="n"/>
            </a:pPr>
            <a:endParaRPr lang="de-DE" sz="1800" b="1"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9" name="Untertitel 2"/>
          <p:cNvSpPr txBox="1">
            <a:spLocks/>
          </p:cNvSpPr>
          <p:nvPr userDrawn="1"/>
        </p:nvSpPr>
        <p:spPr>
          <a:xfrm>
            <a:off x="10251861" y="6471473"/>
            <a:ext cx="1512875" cy="29041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lang="de-DE" sz="2500" b="0" i="0" u="none" strike="noStrike" kern="1200" baseline="30000" smtClean="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rtl="0"/>
            <a:fld id="{4A0B676D-94B6-4143-8CFB-76FFC1EA0F20}" type="slidenum">
              <a:rPr lang="de-DE" sz="750" b="0" i="0" u="none" strike="noStrike" kern="1200" baseline="0" smtClean="0">
                <a:solidFill>
                  <a:srgbClr val="425159"/>
                </a:solidFill>
                <a:latin typeface="Open Sans" panose="020B0606030504020204" pitchFamily="34" charset="0"/>
                <a:ea typeface="Open Sans" panose="020B0606030504020204" pitchFamily="34" charset="0"/>
                <a:cs typeface="Open Sans" panose="020B0606030504020204" pitchFamily="34" charset="0"/>
              </a:rPr>
              <a:t>‹#›</a:t>
            </a:fld>
            <a:endParaRPr lang="de-DE" sz="750" b="0" i="0" u="none" strike="noStrike" kern="1200" baseline="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Date Placeholder 6"/>
          <p:cNvSpPr txBox="1">
            <a:spLocks/>
          </p:cNvSpPr>
          <p:nvPr userDrawn="1"/>
        </p:nvSpPr>
        <p:spPr>
          <a:xfrm>
            <a:off x="504826" y="6459375"/>
            <a:ext cx="5015192" cy="292347"/>
          </a:xfrm>
          <a:prstGeom prst="rect">
            <a:avLst/>
          </a:prstGeom>
        </p:spPr>
        <p:txBody>
          <a:bodyPr/>
          <a:lstStyle>
            <a:defPPr>
              <a:defRPr lang="de-DE"/>
            </a:defPPr>
            <a:lvl1pPr marL="0" algn="l"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750" dirty="0">
                <a:solidFill>
                  <a:srgbClr val="425159"/>
                </a:solidFill>
                <a:latin typeface="Open Sans" panose="020B0606030504020204" pitchFamily="34" charset="0"/>
                <a:ea typeface="Open Sans" panose="020B0606030504020204" pitchFamily="34" charset="0"/>
                <a:cs typeface="Open Sans" panose="020B0606030504020204" pitchFamily="34" charset="0"/>
              </a:rPr>
              <a:t>13.06.2023 |</a:t>
            </a:r>
            <a:r>
              <a:rPr lang="en-US" sz="750" baseline="0" dirty="0">
                <a:solidFill>
                  <a:srgbClr val="425159"/>
                </a:solidFill>
                <a:latin typeface="Open Sans" panose="020B0606030504020204" pitchFamily="34" charset="0"/>
                <a:ea typeface="Open Sans" panose="020B0606030504020204" pitchFamily="34" charset="0"/>
                <a:cs typeface="Open Sans" panose="020B0606030504020204" pitchFamily="34" charset="0"/>
              </a:rPr>
              <a:t> Lemgo | </a:t>
            </a:r>
            <a:r>
              <a:rPr lang="de-DE" sz="750" kern="1200" dirty="0">
                <a:solidFill>
                  <a:srgbClr val="425159"/>
                </a:solidFill>
                <a:latin typeface="Open Sans" panose="020B0606030504020204" pitchFamily="34" charset="0"/>
                <a:ea typeface="Open Sans" panose="020B0606030504020204" pitchFamily="34" charset="0"/>
                <a:cs typeface="Open Sans" panose="020B0606030504020204" pitchFamily="34" charset="0"/>
              </a:rPr>
              <a:t>Akshay Chikhalkar and Mohamed Bassam Kassabji | Adaptive Cruise Control</a:t>
            </a:r>
            <a:endParaRPr lang="en-US" sz="750" kern="12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59048697"/>
      </p:ext>
    </p:extLst>
  </p:cSld>
  <p:clrMap bg1="lt1" tx1="dk1" bg2="lt2" tx2="dk2" accent1="accent1" accent2="accent2" accent3="accent3" accent4="accent4" accent5="accent5" accent6="accent6" hlink="hlink" folHlink="folHlink"/>
  <p:sldLayoutIdLst>
    <p:sldLayoutId id="2147483662" r:id="rId1"/>
    <p:sldLayoutId id="2147483664" r:id="rId2"/>
    <p:sldLayoutId id="2147483670" r:id="rId3"/>
    <p:sldLayoutId id="2147483665" r:id="rId4"/>
  </p:sldLayoutIdLst>
  <p:hf hdr="0" ftr="0" dt="0"/>
  <p:txStyles>
    <p:titleStyle>
      <a:lvl1pPr algn="l" defTabSz="685783"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de-D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Grafik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537"/>
            <a:ext cx="12192000" cy="6857463"/>
          </a:xfrm>
          <a:prstGeom prst="rect">
            <a:avLst/>
          </a:prstGeom>
        </p:spPr>
      </p:pic>
      <p:sp>
        <p:nvSpPr>
          <p:cNvPr id="6" name="Untertitel 2"/>
          <p:cNvSpPr txBox="1">
            <a:spLocks/>
          </p:cNvSpPr>
          <p:nvPr userDrawn="1"/>
        </p:nvSpPr>
        <p:spPr>
          <a:xfrm>
            <a:off x="504825" y="1994716"/>
            <a:ext cx="9144000" cy="347263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lang="de-DE" sz="2500" b="0" i="0" u="none" strike="noStrike" kern="1200" baseline="30000" smtClean="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57168" indent="-257168" rtl="0">
              <a:buClr>
                <a:srgbClr val="E40042"/>
              </a:buClr>
              <a:buSzPct val="75000"/>
              <a:buFont typeface="Wingdings" panose="05000000000000000000" pitchFamily="2" charset="2"/>
              <a:buChar char="n"/>
            </a:pPr>
            <a:endParaRPr lang="de-DE" sz="1800" b="1"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4" name="Untertitel 2"/>
          <p:cNvSpPr txBox="1">
            <a:spLocks/>
          </p:cNvSpPr>
          <p:nvPr userDrawn="1"/>
        </p:nvSpPr>
        <p:spPr>
          <a:xfrm>
            <a:off x="10251861" y="6471473"/>
            <a:ext cx="1512875" cy="29041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lang="de-DE" sz="2500" b="0" i="0" u="none" strike="noStrike" kern="1200" baseline="30000" smtClean="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rtl="0"/>
            <a:fld id="{4A0B676D-94B6-4143-8CFB-76FFC1EA0F20}" type="slidenum">
              <a:rPr lang="de-DE" sz="750" b="0" i="0" u="none" strike="noStrike" kern="1200" baseline="0" smtClean="0">
                <a:solidFill>
                  <a:schemeClr val="bg1"/>
                </a:solidFill>
                <a:latin typeface="Open Sans" panose="020B0606030504020204" pitchFamily="34" charset="0"/>
                <a:ea typeface="Open Sans" panose="020B0606030504020204" pitchFamily="34" charset="0"/>
                <a:cs typeface="Open Sans" panose="020B0606030504020204" pitchFamily="34" charset="0"/>
              </a:rPr>
              <a:t>‹#›</a:t>
            </a:fld>
            <a:endParaRPr lang="de-DE" sz="750" b="0" i="0" u="none" strike="noStrike" kern="1200" baseline="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18356699"/>
      </p:ext>
    </p:extLst>
  </p:cSld>
  <p:clrMap bg1="lt1" tx1="dk1" bg2="lt2" tx2="dk2" accent1="accent1" accent2="accent2" accent3="accent3" accent4="accent4" accent5="accent5" accent6="accent6" hlink="hlink" folHlink="folHlink"/>
  <p:sldLayoutIdLst>
    <p:sldLayoutId id="2147483671" r:id="rId1"/>
    <p:sldLayoutId id="2147483676" r:id="rId2"/>
  </p:sldLayoutIdLst>
  <p:hf hdr="0" ftr="0" dt="0"/>
  <p:txStyles>
    <p:titleStyle>
      <a:lvl1pPr algn="l" defTabSz="685783"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de-D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Grafik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895"/>
            <a:ext cx="12192000" cy="6857463"/>
          </a:xfrm>
          <a:prstGeom prst="rect">
            <a:avLst/>
          </a:prstGeom>
        </p:spPr>
      </p:pic>
      <p:sp>
        <p:nvSpPr>
          <p:cNvPr id="6" name="Untertitel 2"/>
          <p:cNvSpPr txBox="1">
            <a:spLocks/>
          </p:cNvSpPr>
          <p:nvPr userDrawn="1"/>
        </p:nvSpPr>
        <p:spPr>
          <a:xfrm>
            <a:off x="504825" y="1994716"/>
            <a:ext cx="9144000" cy="347263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lang="de-DE" sz="2500" b="0" i="0" u="none" strike="noStrike" kern="1200" baseline="30000" smtClean="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57168" indent="-257168" rtl="0">
              <a:buClr>
                <a:srgbClr val="E40042"/>
              </a:buClr>
              <a:buSzPct val="75000"/>
              <a:buFont typeface="Wingdings" panose="05000000000000000000" pitchFamily="2" charset="2"/>
              <a:buChar char="n"/>
            </a:pPr>
            <a:endParaRPr lang="de-DE" sz="1800" b="1" dirty="0">
              <a:solidFill>
                <a:srgbClr val="425159"/>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4" name="Untertitel 2"/>
          <p:cNvSpPr txBox="1">
            <a:spLocks/>
          </p:cNvSpPr>
          <p:nvPr userDrawn="1"/>
        </p:nvSpPr>
        <p:spPr>
          <a:xfrm>
            <a:off x="10251861" y="6471473"/>
            <a:ext cx="1512875" cy="29041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lang="de-DE" sz="2500" b="0" i="0" u="none" strike="noStrike" kern="1200" baseline="30000" smtClean="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rtl="0"/>
            <a:fld id="{4A0B676D-94B6-4143-8CFB-76FFC1EA0F20}" type="slidenum">
              <a:rPr lang="de-DE" sz="750" b="0" i="0" u="none" strike="noStrike" kern="1200" baseline="0" smtClean="0">
                <a:solidFill>
                  <a:schemeClr val="bg1"/>
                </a:solidFill>
                <a:latin typeface="Open Sans" panose="020B0606030504020204" pitchFamily="34" charset="0"/>
                <a:ea typeface="Open Sans" panose="020B0606030504020204" pitchFamily="34" charset="0"/>
                <a:cs typeface="Open Sans" panose="020B0606030504020204" pitchFamily="34" charset="0"/>
              </a:rPr>
              <a:t>‹#›</a:t>
            </a:fld>
            <a:endParaRPr lang="de-DE" sz="750" b="0" i="0" u="none" strike="noStrike" kern="1200" baseline="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78872903"/>
      </p:ext>
    </p:extLst>
  </p:cSld>
  <p:clrMap bg1="lt1" tx1="dk1" bg2="lt2" tx2="dk2" accent1="accent1" accent2="accent2" accent3="accent3" accent4="accent4" accent5="accent5" accent6="accent6" hlink="hlink" folHlink="folHlink"/>
  <p:sldLayoutIdLst>
    <p:sldLayoutId id="2147483674" r:id="rId1"/>
    <p:sldLayoutId id="2147483675" r:id="rId2"/>
  </p:sldLayoutIdLst>
  <p:hf hdr="0" ftr="0" dt="0"/>
  <p:txStyles>
    <p:titleStyle>
      <a:lvl1pPr algn="l" defTabSz="685783"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de-D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Grafik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 y="268"/>
            <a:ext cx="12192479" cy="6857732"/>
          </a:xfrm>
          <a:prstGeom prst="rect">
            <a:avLst/>
          </a:prstGeom>
        </p:spPr>
      </p:pic>
    </p:spTree>
    <p:extLst>
      <p:ext uri="{BB962C8B-B14F-4D97-AF65-F5344CB8AC3E}">
        <p14:creationId xmlns:p14="http://schemas.microsoft.com/office/powerpoint/2010/main" val="218031753"/>
      </p:ext>
    </p:extLst>
  </p:cSld>
  <p:clrMap bg1="lt1" tx1="dk1" bg2="lt2" tx2="dk2" accent1="accent1" accent2="accent2" accent3="accent3" accent4="accent4" accent5="accent5" accent6="accent6" hlink="hlink" folHlink="folHlink"/>
  <p:sldLayoutIdLst>
    <p:sldLayoutId id="2147483673" r:id="rId1"/>
  </p:sldLayoutIdLst>
  <p:hf hdr="0" ftr="0" dt="0"/>
  <p:txStyles>
    <p:titleStyle>
      <a:lvl1pPr algn="l" defTabSz="685783"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de-D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4.gi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ww.audi-technology-portal.de/de/elektrik-elektronik/fahrerassistenzsysteme/adaptive-cruise-control-mit-stop-go-funktion?c=video:177&amp;type=video_sd" TargetMode="External"/><Relationship Id="rId5" Type="http://schemas.openxmlformats.org/officeDocument/2006/relationships/image" Target="../media/image25.png"/><Relationship Id="rId4"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polestar.cn/uk/manual/polestar-1/2020/article/Limitations-for-camera-and-radar-unit/" TargetMode="External"/><Relationship Id="rId2" Type="http://schemas.openxmlformats.org/officeDocument/2006/relationships/hyperlink" Target="https://www.fordservicecontent.com/Ford_Content/vdirsnet/OwnerManual/Home/Content?variantid=7953&amp;languageCode=en&amp;countryCode=USA&amp;Uid=G2205493&amp;ProcUid=G2205531&amp;userMarket=usa&amp;div=f&amp;vFilteringEnabled=False&amp;buildtype=web" TargetMode="External"/><Relationship Id="rId1" Type="http://schemas.openxmlformats.org/officeDocument/2006/relationships/slideLayout" Target="../slideLayouts/slideLayout2.xml"/><Relationship Id="rId5" Type="http://schemas.openxmlformats.org/officeDocument/2006/relationships/image" Target="../media/image27.jpe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jpeg"/><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7.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3.emf"/><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sz="quarter" idx="10"/>
          </p:nvPr>
        </p:nvSpPr>
        <p:spPr/>
        <p:txBody>
          <a:bodyPr/>
          <a:lstStyle/>
          <a:p>
            <a:r>
              <a:rPr lang="de-DE" dirty="0"/>
              <a:t>Adaptive Cruise Control</a:t>
            </a:r>
          </a:p>
        </p:txBody>
      </p:sp>
      <p:sp>
        <p:nvSpPr>
          <p:cNvPr id="3" name="Inhaltsplatzhalter 2"/>
          <p:cNvSpPr>
            <a:spLocks noGrp="1"/>
          </p:cNvSpPr>
          <p:nvPr>
            <p:ph sz="quarter" idx="12"/>
          </p:nvPr>
        </p:nvSpPr>
        <p:spPr/>
        <p:txBody>
          <a:bodyPr/>
          <a:lstStyle/>
          <a:p>
            <a:r>
              <a:rPr lang="de-DE" dirty="0"/>
              <a:t>13 June 2023 | Akshay Chikhalkar and Mohamed Bassam Kassabji</a:t>
            </a:r>
          </a:p>
        </p:txBody>
      </p:sp>
      <p:sp>
        <p:nvSpPr>
          <p:cNvPr id="4" name="Inhaltsplatzhalter 3"/>
          <p:cNvSpPr>
            <a:spLocks noGrp="1"/>
          </p:cNvSpPr>
          <p:nvPr>
            <p:ph sz="quarter" idx="13"/>
          </p:nvPr>
        </p:nvSpPr>
        <p:spPr/>
        <p:txBody>
          <a:bodyPr/>
          <a:lstStyle/>
          <a:p>
            <a:r>
              <a:rPr lang="de-DE" dirty="0"/>
              <a:t>An </a:t>
            </a:r>
            <a:r>
              <a:rPr lang="de-DE" dirty="0" err="1"/>
              <a:t>Overview</a:t>
            </a:r>
            <a:endParaRPr lang="de-DE" dirty="0"/>
          </a:p>
        </p:txBody>
      </p:sp>
    </p:spTree>
    <p:extLst>
      <p:ext uri="{BB962C8B-B14F-4D97-AF65-F5344CB8AC3E}">
        <p14:creationId xmlns:p14="http://schemas.microsoft.com/office/powerpoint/2010/main" val="2670562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85B6D4-0463-5DC9-8605-0FAF836C405E}"/>
              </a:ext>
            </a:extLst>
          </p:cNvPr>
          <p:cNvSpPr>
            <a:spLocks noGrp="1"/>
          </p:cNvSpPr>
          <p:nvPr>
            <p:ph sz="quarter" idx="11"/>
          </p:nvPr>
        </p:nvSpPr>
        <p:spPr/>
        <p:txBody>
          <a:bodyPr/>
          <a:lstStyle/>
          <a:p>
            <a:pPr>
              <a:buClr>
                <a:srgbClr val="E40042"/>
              </a:buClr>
            </a:pPr>
            <a:r>
              <a:rPr lang="en-DE" dirty="0"/>
              <a:t>Perception Algorithms</a:t>
            </a:r>
          </a:p>
          <a:p>
            <a:pPr marL="628642" lvl="1" indent="-285750">
              <a:lnSpc>
                <a:spcPct val="150000"/>
              </a:lnSpc>
              <a:spcBef>
                <a:spcPts val="0"/>
              </a:spcBef>
              <a:buClr>
                <a:srgbClr val="E40042"/>
              </a:buClr>
              <a:buFont typeface="Wingdings" pitchFamily="2" charset="2"/>
              <a:buChar char="§"/>
            </a:pPr>
            <a:r>
              <a:rPr lang="en-GB" sz="2100" dirty="0"/>
              <a:t>Object detection</a:t>
            </a:r>
          </a:p>
          <a:p>
            <a:pPr marL="628642" lvl="1" indent="-285750">
              <a:lnSpc>
                <a:spcPct val="150000"/>
              </a:lnSpc>
              <a:spcBef>
                <a:spcPts val="0"/>
              </a:spcBef>
              <a:buClr>
                <a:srgbClr val="E40042"/>
              </a:buClr>
              <a:buFont typeface="Wingdings" pitchFamily="2" charset="2"/>
              <a:buChar char="§"/>
            </a:pPr>
            <a:r>
              <a:rPr lang="en-GB" sz="2100" dirty="0"/>
              <a:t>Object classification</a:t>
            </a:r>
          </a:p>
          <a:p>
            <a:pPr marL="628642" lvl="1" indent="-285750">
              <a:lnSpc>
                <a:spcPct val="150000"/>
              </a:lnSpc>
              <a:spcBef>
                <a:spcPts val="0"/>
              </a:spcBef>
              <a:buClr>
                <a:srgbClr val="E40042"/>
              </a:buClr>
              <a:buFont typeface="Wingdings" pitchFamily="2" charset="2"/>
              <a:buChar char="§"/>
            </a:pPr>
            <a:r>
              <a:rPr lang="en-GB" sz="2100" dirty="0"/>
              <a:t>Lane detection</a:t>
            </a:r>
          </a:p>
          <a:p>
            <a:pPr marL="628642" lvl="1" indent="-285750">
              <a:lnSpc>
                <a:spcPct val="150000"/>
              </a:lnSpc>
              <a:spcBef>
                <a:spcPts val="0"/>
              </a:spcBef>
              <a:buClr>
                <a:srgbClr val="E40042"/>
              </a:buClr>
              <a:buFont typeface="Wingdings" pitchFamily="2" charset="2"/>
              <a:buChar char="§"/>
            </a:pPr>
            <a:r>
              <a:rPr lang="en-GB" sz="2100" dirty="0"/>
              <a:t>Traffic sign recognition</a:t>
            </a:r>
            <a:endParaRPr lang="en-DE" sz="2100" dirty="0"/>
          </a:p>
        </p:txBody>
      </p:sp>
      <p:pic>
        <p:nvPicPr>
          <p:cNvPr id="8" name="Picture 7">
            <a:extLst>
              <a:ext uri="{FF2B5EF4-FFF2-40B4-BE49-F238E27FC236}">
                <a16:creationId xmlns:a16="http://schemas.microsoft.com/office/drawing/2014/main" id="{6C5FC991-4380-B934-955C-64605AC529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1041" y="1637771"/>
            <a:ext cx="4644322" cy="2201753"/>
          </a:xfrm>
          <a:prstGeom prst="rect">
            <a:avLst/>
          </a:prstGeom>
        </p:spPr>
      </p:pic>
      <p:sp>
        <p:nvSpPr>
          <p:cNvPr id="4" name="Content Placeholder 3">
            <a:extLst>
              <a:ext uri="{FF2B5EF4-FFF2-40B4-BE49-F238E27FC236}">
                <a16:creationId xmlns:a16="http://schemas.microsoft.com/office/drawing/2014/main" id="{F9574042-7293-AC26-3F83-FFE3DCFB0DF0}"/>
              </a:ext>
            </a:extLst>
          </p:cNvPr>
          <p:cNvSpPr>
            <a:spLocks noGrp="1"/>
          </p:cNvSpPr>
          <p:nvPr>
            <p:ph sz="quarter" idx="12"/>
          </p:nvPr>
        </p:nvSpPr>
        <p:spPr/>
        <p:txBody>
          <a:bodyPr/>
          <a:lstStyle/>
          <a:p>
            <a:r>
              <a:rPr lang="en-DE" dirty="0"/>
              <a:t>Perception Algorithms</a:t>
            </a:r>
          </a:p>
        </p:txBody>
      </p:sp>
      <p:pic>
        <p:nvPicPr>
          <p:cNvPr id="12" name="Picture 11">
            <a:extLst>
              <a:ext uri="{FF2B5EF4-FFF2-40B4-BE49-F238E27FC236}">
                <a16:creationId xmlns:a16="http://schemas.microsoft.com/office/drawing/2014/main" id="{03E310D6-B9DB-3226-AC81-306C6D15B8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5930" y="3839524"/>
            <a:ext cx="4194543" cy="1988524"/>
          </a:xfrm>
          <a:prstGeom prst="rect">
            <a:avLst/>
          </a:prstGeom>
        </p:spPr>
      </p:pic>
      <p:sp>
        <p:nvSpPr>
          <p:cNvPr id="13" name="TextBox 12">
            <a:extLst>
              <a:ext uri="{FF2B5EF4-FFF2-40B4-BE49-F238E27FC236}">
                <a16:creationId xmlns:a16="http://schemas.microsoft.com/office/drawing/2014/main" id="{4AFB9B96-C3BA-ABF4-E451-592536D484C6}"/>
              </a:ext>
            </a:extLst>
          </p:cNvPr>
          <p:cNvSpPr txBox="1"/>
          <p:nvPr/>
        </p:nvSpPr>
        <p:spPr>
          <a:xfrm>
            <a:off x="7428439" y="3413729"/>
            <a:ext cx="1133644" cy="246221"/>
          </a:xfrm>
          <a:prstGeom prst="rect">
            <a:avLst/>
          </a:prstGeom>
          <a:noFill/>
        </p:spPr>
        <p:txBody>
          <a:bodyPr wrap="none" rtlCol="0">
            <a:spAutoFit/>
          </a:bodyPr>
          <a:lstStyle/>
          <a:p>
            <a:r>
              <a:rPr lang="en-DE" sz="1000" dirty="0"/>
              <a:t>Object Detection*</a:t>
            </a:r>
          </a:p>
        </p:txBody>
      </p:sp>
      <p:sp>
        <p:nvSpPr>
          <p:cNvPr id="14" name="TextBox 13">
            <a:extLst>
              <a:ext uri="{FF2B5EF4-FFF2-40B4-BE49-F238E27FC236}">
                <a16:creationId xmlns:a16="http://schemas.microsoft.com/office/drawing/2014/main" id="{11BC221C-4C55-B9CF-47B7-3412A4BFBA82}"/>
              </a:ext>
            </a:extLst>
          </p:cNvPr>
          <p:cNvSpPr txBox="1"/>
          <p:nvPr/>
        </p:nvSpPr>
        <p:spPr>
          <a:xfrm>
            <a:off x="7482941" y="5571412"/>
            <a:ext cx="1024639" cy="246221"/>
          </a:xfrm>
          <a:prstGeom prst="rect">
            <a:avLst/>
          </a:prstGeom>
          <a:noFill/>
        </p:spPr>
        <p:txBody>
          <a:bodyPr wrap="none" rtlCol="0">
            <a:spAutoFit/>
          </a:bodyPr>
          <a:lstStyle/>
          <a:p>
            <a:r>
              <a:rPr lang="en-GB" sz="1000" dirty="0"/>
              <a:t>Lane detection*</a:t>
            </a:r>
            <a:endParaRPr lang="en-DE" sz="1000" dirty="0"/>
          </a:p>
        </p:txBody>
      </p:sp>
      <p:sp>
        <p:nvSpPr>
          <p:cNvPr id="15" name="TextBox 14">
            <a:extLst>
              <a:ext uri="{FF2B5EF4-FFF2-40B4-BE49-F238E27FC236}">
                <a16:creationId xmlns:a16="http://schemas.microsoft.com/office/drawing/2014/main" id="{CA4BAB81-DD98-72FC-0652-4103C1324128}"/>
              </a:ext>
            </a:extLst>
          </p:cNvPr>
          <p:cNvSpPr txBox="1"/>
          <p:nvPr/>
        </p:nvSpPr>
        <p:spPr>
          <a:xfrm>
            <a:off x="595315" y="6179517"/>
            <a:ext cx="2553904" cy="215444"/>
          </a:xfrm>
          <a:prstGeom prst="rect">
            <a:avLst/>
          </a:prstGeom>
          <a:noFill/>
        </p:spPr>
        <p:txBody>
          <a:bodyPr wrap="none" rtlCol="0">
            <a:spAutoFit/>
          </a:bodyPr>
          <a:lstStyle/>
          <a:p>
            <a:pPr algn="l"/>
            <a:r>
              <a:rPr lang="en-GB" sz="800" i="0" dirty="0">
                <a:solidFill>
                  <a:schemeClr val="bg1">
                    <a:lumMod val="75000"/>
                  </a:schemeClr>
                </a:solidFill>
                <a:effectLst/>
              </a:rPr>
              <a:t>*https://</a:t>
            </a:r>
            <a:r>
              <a:rPr lang="en-GB" sz="800" i="0" dirty="0" err="1">
                <a:solidFill>
                  <a:schemeClr val="bg1">
                    <a:lumMod val="75000"/>
                  </a:schemeClr>
                </a:solidFill>
                <a:effectLst/>
              </a:rPr>
              <a:t>www.mitsubishicars.com</a:t>
            </a:r>
            <a:r>
              <a:rPr lang="en-GB" sz="800" i="0" dirty="0">
                <a:solidFill>
                  <a:schemeClr val="bg1">
                    <a:lumMod val="75000"/>
                  </a:schemeClr>
                </a:solidFill>
                <a:effectLst/>
              </a:rPr>
              <a:t>/cars-and-</a:t>
            </a:r>
            <a:r>
              <a:rPr lang="en-GB" sz="800" i="0" dirty="0" err="1">
                <a:solidFill>
                  <a:schemeClr val="bg1">
                    <a:lumMod val="75000"/>
                  </a:schemeClr>
                </a:solidFill>
                <a:effectLst/>
              </a:rPr>
              <a:t>suvs</a:t>
            </a:r>
            <a:r>
              <a:rPr lang="en-GB" sz="800" i="0" dirty="0">
                <a:solidFill>
                  <a:schemeClr val="bg1">
                    <a:lumMod val="75000"/>
                  </a:schemeClr>
                </a:solidFill>
                <a:effectLst/>
              </a:rPr>
              <a:t>/mirage</a:t>
            </a:r>
          </a:p>
        </p:txBody>
      </p:sp>
    </p:spTree>
    <p:extLst>
      <p:ext uri="{BB962C8B-B14F-4D97-AF65-F5344CB8AC3E}">
        <p14:creationId xmlns:p14="http://schemas.microsoft.com/office/powerpoint/2010/main" val="2773160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9574042-7293-AC26-3F83-FFE3DCFB0DF0}"/>
              </a:ext>
            </a:extLst>
          </p:cNvPr>
          <p:cNvSpPr>
            <a:spLocks noGrp="1"/>
          </p:cNvSpPr>
          <p:nvPr>
            <p:ph sz="quarter" idx="12"/>
          </p:nvPr>
        </p:nvSpPr>
        <p:spPr/>
        <p:txBody>
          <a:bodyPr/>
          <a:lstStyle/>
          <a:p>
            <a:r>
              <a:rPr lang="en-DE" dirty="0"/>
              <a:t>ACC Control Algorithm</a:t>
            </a:r>
          </a:p>
        </p:txBody>
      </p:sp>
      <p:pic>
        <p:nvPicPr>
          <p:cNvPr id="4098" name="Picture 2" descr="Applsci 12 07094 g001 550">
            <a:extLst>
              <a:ext uri="{FF2B5EF4-FFF2-40B4-BE49-F238E27FC236}">
                <a16:creationId xmlns:a16="http://schemas.microsoft.com/office/drawing/2014/main" id="{3132626A-761D-0BF6-10B4-EA6E46A960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4399" y="2247955"/>
            <a:ext cx="4506874" cy="2548432"/>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7111E1EE-50DD-E2F8-8250-6BBD4EB5C9F7}"/>
              </a:ext>
            </a:extLst>
          </p:cNvPr>
          <p:cNvSpPr txBox="1">
            <a:spLocks/>
          </p:cNvSpPr>
          <p:nvPr/>
        </p:nvSpPr>
        <p:spPr>
          <a:xfrm>
            <a:off x="595315" y="1681841"/>
            <a:ext cx="5340123" cy="4457702"/>
          </a:xfrm>
          <a:prstGeom prst="rect">
            <a:avLst/>
          </a:prstGeom>
        </p:spPr>
        <p:txBody>
          <a:bodyPr/>
          <a:lstStyle>
            <a:lvl1pPr marL="0" indent="0" algn="l" defTabSz="685783" rtl="0" eaLnBrk="1" latinLnBrk="0" hangingPunct="1">
              <a:lnSpc>
                <a:spcPct val="150000"/>
              </a:lnSpc>
              <a:spcBef>
                <a:spcPts val="750"/>
              </a:spcBef>
              <a:buFontTx/>
              <a:buNone/>
              <a:defRPr sz="2100" kern="1200">
                <a:solidFill>
                  <a:schemeClr val="tx1"/>
                </a:solidFill>
                <a:latin typeface="+mn-lt"/>
                <a:ea typeface="+mn-ea"/>
                <a:cs typeface="+mn-cs"/>
              </a:defRPr>
            </a:lvl1pPr>
            <a:lvl2pPr marL="342892" indent="0" algn="l" defTabSz="685783" rtl="0" eaLnBrk="1" latinLnBrk="0" hangingPunct="1">
              <a:lnSpc>
                <a:spcPct val="90000"/>
              </a:lnSpc>
              <a:spcBef>
                <a:spcPts val="375"/>
              </a:spcBef>
              <a:buFontTx/>
              <a:buNone/>
              <a:defRPr sz="1800" kern="1200">
                <a:solidFill>
                  <a:schemeClr val="tx1"/>
                </a:solidFill>
                <a:latin typeface="+mn-lt"/>
                <a:ea typeface="+mn-ea"/>
                <a:cs typeface="+mn-cs"/>
              </a:defRPr>
            </a:lvl2pPr>
            <a:lvl3pPr marL="685783" indent="0" algn="l" defTabSz="685783" rtl="0" eaLnBrk="1" latinLnBrk="0" hangingPunct="1">
              <a:lnSpc>
                <a:spcPct val="90000"/>
              </a:lnSpc>
              <a:spcBef>
                <a:spcPts val="375"/>
              </a:spcBef>
              <a:buFontTx/>
              <a:buNone/>
              <a:defRPr sz="1500" kern="1200">
                <a:solidFill>
                  <a:schemeClr val="tx1"/>
                </a:solidFill>
                <a:latin typeface="+mn-lt"/>
                <a:ea typeface="+mn-ea"/>
                <a:cs typeface="+mn-cs"/>
              </a:defRPr>
            </a:lvl3pPr>
            <a:lvl4pPr marL="1028675"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4pPr>
            <a:lvl5pPr marL="1371566"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Clr>
                <a:srgbClr val="FF0000"/>
              </a:buClr>
              <a:buFont typeface="Wingdings" pitchFamily="2" charset="2"/>
              <a:buChar char="§"/>
            </a:pPr>
            <a:r>
              <a:rPr lang="en-GB" dirty="0">
                <a:latin typeface="Open Sans" panose="020B0606030504020204" pitchFamily="34" charset="0"/>
                <a:ea typeface="Open Sans" panose="020B0606030504020204" pitchFamily="34" charset="0"/>
                <a:cs typeface="Open Sans" panose="020B0606030504020204" pitchFamily="34" charset="0"/>
              </a:rPr>
              <a:t>Speed Control</a:t>
            </a:r>
          </a:p>
          <a:p>
            <a:pPr marL="685792" lvl="1" indent="-342900">
              <a:lnSpc>
                <a:spcPct val="100000"/>
              </a:lnSpc>
              <a:buFont typeface="Wingdings" pitchFamily="2" charset="2"/>
              <a:buChar char="§"/>
            </a:pPr>
            <a:r>
              <a:rPr lang="en-GB" sz="1400" b="0" i="0" dirty="0">
                <a:solidFill>
                  <a:srgbClr val="425159"/>
                </a:solidFill>
                <a:effectLst/>
                <a:ea typeface="Open Sans" panose="020B0606030504020204" pitchFamily="34" charset="0"/>
                <a:cs typeface="Open Sans" panose="020B0606030504020204" pitchFamily="34" charset="0"/>
              </a:rPr>
              <a:t>Host vehicle travels at a driver-set speed.</a:t>
            </a:r>
          </a:p>
          <a:p>
            <a:pPr marL="685792" lvl="1" indent="-342900">
              <a:lnSpc>
                <a:spcPct val="100000"/>
              </a:lnSpc>
              <a:buFont typeface="Wingdings" pitchFamily="2" charset="2"/>
              <a:buChar char="§"/>
            </a:pPr>
            <a:r>
              <a:rPr lang="en-GB" sz="1400" b="0" i="0" dirty="0">
                <a:solidFill>
                  <a:srgbClr val="425159"/>
                </a:solidFill>
                <a:effectLst/>
                <a:ea typeface="Open Sans" panose="020B0606030504020204" pitchFamily="34" charset="0"/>
                <a:cs typeface="Open Sans" panose="020B0606030504020204" pitchFamily="34" charset="0"/>
              </a:rPr>
              <a:t>Control goal is to track the driver-set velocity (</a:t>
            </a:r>
            <a:r>
              <a:rPr lang="en-GB" sz="1400" b="0" i="0" dirty="0" err="1">
                <a:solidFill>
                  <a:srgbClr val="425159"/>
                </a:solidFill>
                <a:effectLst/>
                <a:ea typeface="Open Sans" panose="020B0606030504020204" pitchFamily="34" charset="0"/>
                <a:cs typeface="Open Sans" panose="020B0606030504020204" pitchFamily="34" charset="0"/>
              </a:rPr>
              <a:t>V_set</a:t>
            </a:r>
            <a:r>
              <a:rPr lang="en-GB" sz="1400" b="0" i="0" dirty="0">
                <a:solidFill>
                  <a:srgbClr val="425159"/>
                </a:solidFill>
                <a:effectLst/>
                <a:ea typeface="Open Sans" panose="020B0606030504020204" pitchFamily="34" charset="0"/>
                <a:cs typeface="Open Sans" panose="020B0606030504020204" pitchFamily="34" charset="0"/>
              </a:rPr>
              <a:t>).</a:t>
            </a:r>
          </a:p>
          <a:p>
            <a:pPr marL="342900" indent="-342900">
              <a:lnSpc>
                <a:spcPct val="100000"/>
              </a:lnSpc>
              <a:buClr>
                <a:srgbClr val="FF0000"/>
              </a:buClr>
              <a:buFont typeface="Wingdings" pitchFamily="2" charset="2"/>
              <a:buChar char="§"/>
            </a:pPr>
            <a:r>
              <a:rPr lang="en-GB" dirty="0">
                <a:latin typeface="Open Sans" panose="020B0606030504020204" pitchFamily="34" charset="0"/>
                <a:ea typeface="Open Sans" panose="020B0606030504020204" pitchFamily="34" charset="0"/>
                <a:cs typeface="Open Sans" panose="020B0606030504020204" pitchFamily="34" charset="0"/>
              </a:rPr>
              <a:t>Distance Control</a:t>
            </a:r>
          </a:p>
          <a:p>
            <a:pPr marL="742950" lvl="1" indent="-342900">
              <a:lnSpc>
                <a:spcPct val="100000"/>
              </a:lnSpc>
              <a:buFont typeface="Wingdings" pitchFamily="2" charset="2"/>
              <a:buChar char="§"/>
            </a:pPr>
            <a:r>
              <a:rPr lang="en-GB" sz="1400" dirty="0">
                <a:ea typeface="Open Sans" panose="020B0606030504020204" pitchFamily="34" charset="0"/>
                <a:cs typeface="Open Sans" panose="020B0606030504020204" pitchFamily="34" charset="0"/>
              </a:rPr>
              <a:t>Host vehicle maintains a safe distance from the lead car.</a:t>
            </a:r>
          </a:p>
          <a:p>
            <a:pPr marL="742950" lvl="1" indent="-342900">
              <a:lnSpc>
                <a:spcPct val="100000"/>
              </a:lnSpc>
              <a:buFont typeface="Wingdings" pitchFamily="2" charset="2"/>
              <a:buChar char="§"/>
            </a:pPr>
            <a:r>
              <a:rPr lang="en-GB" sz="1400" dirty="0">
                <a:ea typeface="Open Sans" panose="020B0606030504020204" pitchFamily="34" charset="0"/>
                <a:cs typeface="Open Sans" panose="020B0606030504020204" pitchFamily="34" charset="0"/>
              </a:rPr>
              <a:t>Control goal is to maintain the safe distance (</a:t>
            </a:r>
            <a:r>
              <a:rPr lang="en-GB" sz="1400" dirty="0" err="1">
                <a:ea typeface="Open Sans" panose="020B0606030504020204" pitchFamily="34" charset="0"/>
                <a:cs typeface="Open Sans" panose="020B0606030504020204" pitchFamily="34" charset="0"/>
              </a:rPr>
              <a:t>D_safe</a:t>
            </a:r>
            <a:r>
              <a:rPr lang="en-GB" sz="1400" dirty="0">
                <a:ea typeface="Open Sans" panose="020B0606030504020204" pitchFamily="34" charset="0"/>
                <a:cs typeface="Open Sans" panose="020B0606030504020204" pitchFamily="34" charset="0"/>
              </a:rPr>
              <a:t>).</a:t>
            </a:r>
          </a:p>
          <a:p>
            <a:pPr marL="342900" indent="-342900">
              <a:lnSpc>
                <a:spcPct val="100000"/>
              </a:lnSpc>
              <a:buClr>
                <a:srgbClr val="FF0000"/>
              </a:buClr>
              <a:buFont typeface="Wingdings" pitchFamily="2" charset="2"/>
              <a:buChar char="§"/>
            </a:pPr>
            <a:r>
              <a:rPr lang="en-GB" dirty="0">
                <a:latin typeface="Open Sans" panose="020B0606030504020204" pitchFamily="34" charset="0"/>
                <a:ea typeface="Open Sans" panose="020B0606030504020204" pitchFamily="34" charset="0"/>
                <a:cs typeface="Open Sans" panose="020B0606030504020204" pitchFamily="34" charset="0"/>
              </a:rPr>
              <a:t>Mode selection</a:t>
            </a:r>
          </a:p>
          <a:p>
            <a:pPr marL="742950" lvl="1" indent="-342900">
              <a:lnSpc>
                <a:spcPct val="100000"/>
              </a:lnSpc>
              <a:buFont typeface="Wingdings" pitchFamily="2" charset="2"/>
              <a:buChar char="§"/>
            </a:pPr>
            <a:r>
              <a:rPr lang="en-GB" sz="1400" dirty="0">
                <a:ea typeface="Open Sans" panose="020B0606030504020204" pitchFamily="34" charset="0"/>
                <a:cs typeface="Open Sans" panose="020B0606030504020204" pitchFamily="34" charset="0"/>
              </a:rPr>
              <a:t>Decides the mode based on real-time radar measurements.</a:t>
            </a:r>
          </a:p>
          <a:p>
            <a:pPr marL="742950" lvl="1" indent="-342900">
              <a:lnSpc>
                <a:spcPct val="100000"/>
              </a:lnSpc>
              <a:buFont typeface="Wingdings" pitchFamily="2" charset="2"/>
              <a:buChar char="§"/>
            </a:pPr>
            <a:r>
              <a:rPr lang="en-GB" sz="1400" dirty="0">
                <a:ea typeface="Open Sans" panose="020B0606030504020204" pitchFamily="34" charset="0"/>
                <a:cs typeface="Open Sans" panose="020B0606030504020204" pitchFamily="34" charset="0"/>
              </a:rPr>
              <a:t>If the lead car is too close, switches from speed control to distance control.</a:t>
            </a:r>
          </a:p>
          <a:p>
            <a:pPr marL="742950" lvl="1" indent="-342900">
              <a:lnSpc>
                <a:spcPct val="100000"/>
              </a:lnSpc>
              <a:buFont typeface="Wingdings" pitchFamily="2" charset="2"/>
              <a:buChar char="§"/>
            </a:pPr>
            <a:r>
              <a:rPr lang="en-GB" sz="1400" dirty="0">
                <a:ea typeface="Open Sans" panose="020B0606030504020204" pitchFamily="34" charset="0"/>
                <a:cs typeface="Open Sans" panose="020B0606030504020204" pitchFamily="34" charset="0"/>
              </a:rPr>
              <a:t>If the lead car is further away, switches from distance control to speed control.</a:t>
            </a:r>
          </a:p>
          <a:p>
            <a:pPr marL="342900" indent="-342900">
              <a:lnSpc>
                <a:spcPct val="100000"/>
              </a:lnSpc>
              <a:buClr>
                <a:srgbClr val="FF0000"/>
              </a:buClr>
              <a:buFont typeface="Wingdings" pitchFamily="2" charset="2"/>
              <a:buChar char="§"/>
            </a:pPr>
            <a:r>
              <a:rPr lang="en-GB" dirty="0">
                <a:latin typeface="Open Sans" panose="020B0606030504020204" pitchFamily="34" charset="0"/>
                <a:ea typeface="Open Sans" panose="020B0606030504020204" pitchFamily="34" charset="0"/>
                <a:cs typeface="Open Sans" panose="020B0606030504020204" pitchFamily="34" charset="0"/>
              </a:rPr>
              <a:t>Operating rules</a:t>
            </a:r>
          </a:p>
          <a:p>
            <a:pPr marL="742950" lvl="1" indent="-342900">
              <a:lnSpc>
                <a:spcPct val="100000"/>
              </a:lnSpc>
              <a:buFont typeface="Wingdings" pitchFamily="2" charset="2"/>
              <a:buChar char="§"/>
            </a:pPr>
            <a:r>
              <a:rPr lang="en-GB" sz="1400" dirty="0">
                <a:ea typeface="Open Sans" panose="020B0606030504020204" pitchFamily="34" charset="0"/>
                <a:cs typeface="Open Sans" panose="020B0606030504020204" pitchFamily="34" charset="0"/>
              </a:rPr>
              <a:t>If </a:t>
            </a:r>
            <a:r>
              <a:rPr lang="en-GB" sz="1400" dirty="0" err="1">
                <a:ea typeface="Open Sans" panose="020B0606030504020204" pitchFamily="34" charset="0"/>
                <a:cs typeface="Open Sans" panose="020B0606030504020204" pitchFamily="34" charset="0"/>
              </a:rPr>
              <a:t>D_rel</a:t>
            </a:r>
            <a:r>
              <a:rPr lang="en-GB" sz="1400" dirty="0">
                <a:ea typeface="Open Sans" panose="020B0606030504020204" pitchFamily="34" charset="0"/>
                <a:cs typeface="Open Sans" panose="020B0606030504020204" pitchFamily="34" charset="0"/>
              </a:rPr>
              <a:t> </a:t>
            </a:r>
            <a:r>
              <a:rPr lang="en-GB" sz="1400" dirty="0" err="1">
                <a:ea typeface="Open Sans" panose="020B0606030504020204" pitchFamily="34" charset="0"/>
                <a:cs typeface="Open Sans" panose="020B0606030504020204" pitchFamily="34" charset="0"/>
              </a:rPr>
              <a:t>greter</a:t>
            </a:r>
            <a:r>
              <a:rPr lang="en-GB" sz="1400" dirty="0">
                <a:ea typeface="Open Sans" panose="020B0606030504020204" pitchFamily="34" charset="0"/>
                <a:cs typeface="Open Sans" panose="020B0606030504020204" pitchFamily="34" charset="0"/>
              </a:rPr>
              <a:t> than </a:t>
            </a:r>
            <a:r>
              <a:rPr lang="en-GB" sz="1400" dirty="0" err="1">
                <a:ea typeface="Open Sans" panose="020B0606030504020204" pitchFamily="34" charset="0"/>
                <a:cs typeface="Open Sans" panose="020B0606030504020204" pitchFamily="34" charset="0"/>
              </a:rPr>
              <a:t>D_safe</a:t>
            </a:r>
            <a:r>
              <a:rPr lang="en-GB" sz="1400" dirty="0">
                <a:ea typeface="Open Sans" panose="020B0606030504020204" pitchFamily="34" charset="0"/>
                <a:cs typeface="Open Sans" panose="020B0606030504020204" pitchFamily="34" charset="0"/>
              </a:rPr>
              <a:t>, speed control mode is active.</a:t>
            </a:r>
          </a:p>
          <a:p>
            <a:pPr marL="742950" lvl="1" indent="-342900">
              <a:lnSpc>
                <a:spcPct val="100000"/>
              </a:lnSpc>
              <a:buFont typeface="Wingdings" pitchFamily="2" charset="2"/>
              <a:buChar char="§"/>
            </a:pPr>
            <a:r>
              <a:rPr lang="en-GB" sz="1400" dirty="0">
                <a:ea typeface="Open Sans" panose="020B0606030504020204" pitchFamily="34" charset="0"/>
                <a:cs typeface="Open Sans" panose="020B0606030504020204" pitchFamily="34" charset="0"/>
              </a:rPr>
              <a:t>If </a:t>
            </a:r>
            <a:r>
              <a:rPr lang="en-GB" sz="1400" dirty="0" err="1">
                <a:ea typeface="Open Sans" panose="020B0606030504020204" pitchFamily="34" charset="0"/>
                <a:cs typeface="Open Sans" panose="020B0606030504020204" pitchFamily="34" charset="0"/>
              </a:rPr>
              <a:t>D_rel</a:t>
            </a:r>
            <a:r>
              <a:rPr lang="en-GB" sz="1400" dirty="0">
                <a:ea typeface="Open Sans" panose="020B0606030504020204" pitchFamily="34" charset="0"/>
                <a:cs typeface="Open Sans" panose="020B0606030504020204" pitchFamily="34" charset="0"/>
              </a:rPr>
              <a:t> less than </a:t>
            </a:r>
            <a:r>
              <a:rPr lang="en-GB" sz="1400" dirty="0" err="1">
                <a:ea typeface="Open Sans" panose="020B0606030504020204" pitchFamily="34" charset="0"/>
                <a:cs typeface="Open Sans" panose="020B0606030504020204" pitchFamily="34" charset="0"/>
              </a:rPr>
              <a:t>D_safe</a:t>
            </a:r>
            <a:r>
              <a:rPr lang="en-GB" sz="1400" dirty="0">
                <a:ea typeface="Open Sans" panose="020B0606030504020204" pitchFamily="34" charset="0"/>
                <a:cs typeface="Open Sans" panose="020B0606030504020204" pitchFamily="34" charset="0"/>
              </a:rPr>
              <a:t>, distance control mode is active.</a:t>
            </a:r>
          </a:p>
          <a:p>
            <a:pPr marL="457200" lvl="1" algn="l">
              <a:lnSpc>
                <a:spcPct val="100000"/>
              </a:lnSpc>
            </a:pPr>
            <a:endParaRPr lang="en-GB" b="0" i="0" dirty="0">
              <a:solidFill>
                <a:srgbClr val="425159"/>
              </a:solidFill>
              <a:effectLst/>
              <a:latin typeface="Söhne"/>
            </a:endParaRPr>
          </a:p>
        </p:txBody>
      </p:sp>
      <p:sp>
        <p:nvSpPr>
          <p:cNvPr id="5" name="TextBox 4">
            <a:extLst>
              <a:ext uri="{FF2B5EF4-FFF2-40B4-BE49-F238E27FC236}">
                <a16:creationId xmlns:a16="http://schemas.microsoft.com/office/drawing/2014/main" id="{144388DA-09FF-4679-B79A-02FF7433FA9D}"/>
              </a:ext>
            </a:extLst>
          </p:cNvPr>
          <p:cNvSpPr txBox="1"/>
          <p:nvPr/>
        </p:nvSpPr>
        <p:spPr>
          <a:xfrm>
            <a:off x="8172733" y="6147933"/>
            <a:ext cx="3190297" cy="215444"/>
          </a:xfrm>
          <a:prstGeom prst="rect">
            <a:avLst/>
          </a:prstGeom>
          <a:noFill/>
        </p:spPr>
        <p:txBody>
          <a:bodyPr wrap="none" rtlCol="0">
            <a:spAutoFit/>
          </a:bodyPr>
          <a:lstStyle/>
          <a:p>
            <a:pPr algn="l"/>
            <a:r>
              <a:rPr lang="en-GB" sz="800" i="0" dirty="0">
                <a:solidFill>
                  <a:schemeClr val="bg1">
                    <a:lumMod val="75000"/>
                  </a:schemeClr>
                </a:solidFill>
                <a:effectLst/>
              </a:rPr>
              <a:t>*Adaptive Cruise Control in Electric Vehicles with Field-Oriented Control</a:t>
            </a:r>
          </a:p>
        </p:txBody>
      </p:sp>
      <p:sp>
        <p:nvSpPr>
          <p:cNvPr id="7" name="TextBox 6">
            <a:extLst>
              <a:ext uri="{FF2B5EF4-FFF2-40B4-BE49-F238E27FC236}">
                <a16:creationId xmlns:a16="http://schemas.microsoft.com/office/drawing/2014/main" id="{7DF6E69D-CC24-CDF9-5836-B5295158D76A}"/>
              </a:ext>
            </a:extLst>
          </p:cNvPr>
          <p:cNvSpPr txBox="1"/>
          <p:nvPr/>
        </p:nvSpPr>
        <p:spPr>
          <a:xfrm>
            <a:off x="7829351" y="5042647"/>
            <a:ext cx="2424062" cy="246221"/>
          </a:xfrm>
          <a:prstGeom prst="rect">
            <a:avLst/>
          </a:prstGeom>
          <a:noFill/>
        </p:spPr>
        <p:txBody>
          <a:bodyPr wrap="none" rtlCol="0">
            <a:spAutoFit/>
          </a:bodyPr>
          <a:lstStyle/>
          <a:p>
            <a:pPr algn="just"/>
            <a:r>
              <a:rPr lang="en-GB" sz="1000" b="0" i="0" dirty="0">
                <a:solidFill>
                  <a:srgbClr val="222222"/>
                </a:solidFill>
                <a:effectLst/>
              </a:rPr>
              <a:t>Working modes of adaptive cruise control*</a:t>
            </a:r>
          </a:p>
        </p:txBody>
      </p:sp>
    </p:spTree>
    <p:extLst>
      <p:ext uri="{BB962C8B-B14F-4D97-AF65-F5344CB8AC3E}">
        <p14:creationId xmlns:p14="http://schemas.microsoft.com/office/powerpoint/2010/main" val="905869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85B6D4-0463-5DC9-8605-0FAF836C405E}"/>
              </a:ext>
            </a:extLst>
          </p:cNvPr>
          <p:cNvSpPr>
            <a:spLocks noGrp="1"/>
          </p:cNvSpPr>
          <p:nvPr>
            <p:ph sz="quarter" idx="11"/>
          </p:nvPr>
        </p:nvSpPr>
        <p:spPr/>
        <p:txBody>
          <a:bodyPr/>
          <a:lstStyle/>
          <a:p>
            <a:r>
              <a:rPr lang="en-GB" dirty="0">
                <a:latin typeface="Open Sans" panose="020B0606030504020204" pitchFamily="34" charset="0"/>
                <a:ea typeface="Open Sans" panose="020B0606030504020204" pitchFamily="34" charset="0"/>
                <a:cs typeface="Open Sans" panose="020B0606030504020204" pitchFamily="34" charset="0"/>
              </a:rPr>
              <a:t>Human-Machine Interface (HMI)</a:t>
            </a:r>
          </a:p>
          <a:p>
            <a:pPr marL="628642" lvl="1" indent="-285750">
              <a:lnSpc>
                <a:spcPct val="150000"/>
              </a:lnSpc>
              <a:spcBef>
                <a:spcPts val="0"/>
              </a:spcBef>
              <a:buClr>
                <a:srgbClr val="E40042"/>
              </a:buClr>
              <a:buFont typeface="Wingdings" pitchFamily="2" charset="2"/>
              <a:buChar char="§"/>
            </a:pPr>
            <a:r>
              <a:rPr lang="en-GB" sz="2100" dirty="0">
                <a:latin typeface="Open Sans" panose="020B0606030504020204" pitchFamily="34" charset="0"/>
                <a:ea typeface="Open Sans" panose="020B0606030504020204" pitchFamily="34" charset="0"/>
                <a:cs typeface="Open Sans" panose="020B0606030504020204" pitchFamily="34" charset="0"/>
              </a:rPr>
              <a:t>Display (Instrument cluster)</a:t>
            </a:r>
          </a:p>
          <a:p>
            <a:pPr marL="628642" lvl="1" indent="-285750">
              <a:lnSpc>
                <a:spcPct val="150000"/>
              </a:lnSpc>
              <a:spcBef>
                <a:spcPts val="0"/>
              </a:spcBef>
              <a:buClr>
                <a:srgbClr val="E40042"/>
              </a:buClr>
              <a:buFont typeface="Wingdings" pitchFamily="2" charset="2"/>
              <a:buChar char="§"/>
            </a:pPr>
            <a:r>
              <a:rPr lang="en-GB" sz="2100" dirty="0">
                <a:latin typeface="Open Sans" panose="020B0606030504020204" pitchFamily="34" charset="0"/>
                <a:ea typeface="Open Sans" panose="020B0606030504020204" pitchFamily="34" charset="0"/>
                <a:cs typeface="Open Sans" panose="020B0606030504020204" pitchFamily="34" charset="0"/>
              </a:rPr>
              <a:t>Auditory alerts</a:t>
            </a:r>
          </a:p>
          <a:p>
            <a:pPr marL="628642" lvl="1" indent="-285750">
              <a:lnSpc>
                <a:spcPct val="150000"/>
              </a:lnSpc>
              <a:spcBef>
                <a:spcPts val="0"/>
              </a:spcBef>
              <a:buClr>
                <a:srgbClr val="E40042"/>
              </a:buClr>
              <a:buFont typeface="Wingdings" pitchFamily="2" charset="2"/>
              <a:buChar char="§"/>
            </a:pPr>
            <a:r>
              <a:rPr lang="en-GB" sz="2100" dirty="0">
                <a:latin typeface="Open Sans" panose="020B0606030504020204" pitchFamily="34" charset="0"/>
                <a:ea typeface="Open Sans" panose="020B0606030504020204" pitchFamily="34" charset="0"/>
                <a:cs typeface="Open Sans" panose="020B0606030504020204" pitchFamily="34" charset="0"/>
              </a:rPr>
              <a:t>Control interface</a:t>
            </a:r>
          </a:p>
        </p:txBody>
      </p:sp>
      <p:pic>
        <p:nvPicPr>
          <p:cNvPr id="5" name="Content Placeholder 4" descr="A close-up of a steering wheel&#10;&#10;Description automatically generated with medium confidence">
            <a:extLst>
              <a:ext uri="{FF2B5EF4-FFF2-40B4-BE49-F238E27FC236}">
                <a16:creationId xmlns:a16="http://schemas.microsoft.com/office/drawing/2014/main" id="{C80B81D4-6F73-E500-DC74-F80CD95EAE94}"/>
              </a:ext>
            </a:extLst>
          </p:cNvPr>
          <p:cNvPicPr>
            <a:picLocks noGrp="1" noChangeAspect="1"/>
          </p:cNvPicPr>
          <p:nvPr>
            <p:ph sz="quarter" idx="12"/>
          </p:nvPr>
        </p:nvPicPr>
        <p:blipFill>
          <a:blip r:embed="rId3" cstate="print">
            <a:extLst>
              <a:ext uri="{28A0092B-C50C-407E-A947-70E740481C1C}">
                <a14:useLocalDpi xmlns:a14="http://schemas.microsoft.com/office/drawing/2010/main" val="0"/>
              </a:ext>
            </a:extLst>
          </a:blip>
          <a:stretch>
            <a:fillRect/>
          </a:stretch>
        </p:blipFill>
        <p:spPr>
          <a:xfrm>
            <a:off x="3392920" y="4215692"/>
            <a:ext cx="1674135" cy="1412552"/>
          </a:xfrm>
          <a:prstGeom prst="rect">
            <a:avLst/>
          </a:prstGeom>
          <a:ln>
            <a:noFill/>
          </a:ln>
          <a:effectLst>
            <a:softEdge rad="112500"/>
          </a:effectLst>
        </p:spPr>
      </p:pic>
      <p:sp>
        <p:nvSpPr>
          <p:cNvPr id="6" name="Content Placeholder 2">
            <a:extLst>
              <a:ext uri="{FF2B5EF4-FFF2-40B4-BE49-F238E27FC236}">
                <a16:creationId xmlns:a16="http://schemas.microsoft.com/office/drawing/2014/main" id="{1557A977-AA14-C776-A27A-1F1415B53C66}"/>
              </a:ext>
            </a:extLst>
          </p:cNvPr>
          <p:cNvSpPr txBox="1">
            <a:spLocks/>
          </p:cNvSpPr>
          <p:nvPr/>
        </p:nvSpPr>
        <p:spPr>
          <a:xfrm>
            <a:off x="6256564" y="1681841"/>
            <a:ext cx="5340123" cy="4457702"/>
          </a:xfrm>
          <a:prstGeom prst="rect">
            <a:avLst/>
          </a:prstGeom>
        </p:spPr>
        <p:txBody>
          <a:bodyPr/>
          <a:lstStyle>
            <a:lvl1pPr marL="0" indent="0" algn="l" defTabSz="685783" rtl="0" eaLnBrk="1" latinLnBrk="0" hangingPunct="1">
              <a:lnSpc>
                <a:spcPct val="150000"/>
              </a:lnSpc>
              <a:spcBef>
                <a:spcPts val="750"/>
              </a:spcBef>
              <a:buFontTx/>
              <a:buNone/>
              <a:defRPr sz="2100" kern="1200">
                <a:solidFill>
                  <a:schemeClr val="tx1"/>
                </a:solidFill>
                <a:latin typeface="+mn-lt"/>
                <a:ea typeface="+mn-ea"/>
                <a:cs typeface="+mn-cs"/>
              </a:defRPr>
            </a:lvl1pPr>
            <a:lvl2pPr marL="342892" indent="0" algn="l" defTabSz="685783" rtl="0" eaLnBrk="1" latinLnBrk="0" hangingPunct="1">
              <a:lnSpc>
                <a:spcPct val="90000"/>
              </a:lnSpc>
              <a:spcBef>
                <a:spcPts val="375"/>
              </a:spcBef>
              <a:buFontTx/>
              <a:buNone/>
              <a:defRPr sz="1800" kern="1200">
                <a:solidFill>
                  <a:schemeClr val="tx1"/>
                </a:solidFill>
                <a:latin typeface="+mn-lt"/>
                <a:ea typeface="+mn-ea"/>
                <a:cs typeface="+mn-cs"/>
              </a:defRPr>
            </a:lvl2pPr>
            <a:lvl3pPr marL="685783" indent="0" algn="l" defTabSz="685783" rtl="0" eaLnBrk="1" latinLnBrk="0" hangingPunct="1">
              <a:lnSpc>
                <a:spcPct val="90000"/>
              </a:lnSpc>
              <a:spcBef>
                <a:spcPts val="375"/>
              </a:spcBef>
              <a:buFontTx/>
              <a:buNone/>
              <a:defRPr sz="1500" kern="1200">
                <a:solidFill>
                  <a:schemeClr val="tx1"/>
                </a:solidFill>
                <a:latin typeface="+mn-lt"/>
                <a:ea typeface="+mn-ea"/>
                <a:cs typeface="+mn-cs"/>
              </a:defRPr>
            </a:lvl3pPr>
            <a:lvl4pPr marL="1028675"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4pPr>
            <a:lvl5pPr marL="1371566"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DE" dirty="0">
                <a:latin typeface="Open Sans" panose="020B0606030504020204" pitchFamily="34" charset="0"/>
                <a:ea typeface="Open Sans" panose="020B0606030504020204" pitchFamily="34" charset="0"/>
                <a:cs typeface="Open Sans" panose="020B0606030504020204" pitchFamily="34" charset="0"/>
              </a:rPr>
              <a:t>On-board Diagnostic (OBD)</a:t>
            </a:r>
          </a:p>
          <a:p>
            <a:pPr marL="628642" lvl="1" indent="-285750">
              <a:lnSpc>
                <a:spcPct val="150000"/>
              </a:lnSpc>
              <a:spcBef>
                <a:spcPts val="0"/>
              </a:spcBef>
              <a:buClr>
                <a:srgbClr val="E40042"/>
              </a:buClr>
              <a:buFont typeface="Wingdings" pitchFamily="2" charset="2"/>
              <a:buChar char="§"/>
            </a:pPr>
            <a:r>
              <a:rPr lang="en-GB" sz="2100" dirty="0">
                <a:latin typeface="Open Sans" panose="020B0606030504020204" pitchFamily="34" charset="0"/>
                <a:ea typeface="Open Sans" panose="020B0606030504020204" pitchFamily="34" charset="0"/>
                <a:cs typeface="Open Sans" panose="020B0606030504020204" pitchFamily="34" charset="0"/>
              </a:rPr>
              <a:t>System health monitoring</a:t>
            </a:r>
          </a:p>
          <a:p>
            <a:pPr marL="628642" lvl="1" indent="-285750">
              <a:lnSpc>
                <a:spcPct val="150000"/>
              </a:lnSpc>
              <a:spcBef>
                <a:spcPts val="0"/>
              </a:spcBef>
              <a:buClr>
                <a:srgbClr val="E40042"/>
              </a:buClr>
              <a:buFont typeface="Wingdings" pitchFamily="2" charset="2"/>
              <a:buChar char="§"/>
            </a:pPr>
            <a:r>
              <a:rPr lang="en-GB" sz="2100" dirty="0">
                <a:latin typeface="Open Sans" panose="020B0606030504020204" pitchFamily="34" charset="0"/>
                <a:ea typeface="Open Sans" panose="020B0606030504020204" pitchFamily="34" charset="0"/>
                <a:cs typeface="Open Sans" panose="020B0606030504020204" pitchFamily="34" charset="0"/>
              </a:rPr>
              <a:t>Fault detection and mitigation</a:t>
            </a:r>
          </a:p>
          <a:p>
            <a:pPr marL="628642" lvl="1" indent="-285750">
              <a:lnSpc>
                <a:spcPct val="150000"/>
              </a:lnSpc>
              <a:spcBef>
                <a:spcPts val="0"/>
              </a:spcBef>
              <a:buClr>
                <a:srgbClr val="E40042"/>
              </a:buClr>
              <a:buFont typeface="Wingdings" pitchFamily="2" charset="2"/>
              <a:buChar char="§"/>
            </a:pPr>
            <a:r>
              <a:rPr lang="en-GB" sz="2100" dirty="0">
                <a:latin typeface="Open Sans" panose="020B0606030504020204" pitchFamily="34" charset="0"/>
                <a:ea typeface="Open Sans" panose="020B0606030504020204" pitchFamily="34" charset="0"/>
                <a:cs typeface="Open Sans" panose="020B0606030504020204" pitchFamily="34" charset="0"/>
              </a:rPr>
              <a:t>Fail-safe measures</a:t>
            </a:r>
          </a:p>
        </p:txBody>
      </p:sp>
      <p:pic>
        <p:nvPicPr>
          <p:cNvPr id="2050" name="Picture 2" descr="Honda Adaptive Cruise Control (ACC) | Vern Eide Honda Sioux City">
            <a:extLst>
              <a:ext uri="{FF2B5EF4-FFF2-40B4-BE49-F238E27FC236}">
                <a16:creationId xmlns:a16="http://schemas.microsoft.com/office/drawing/2014/main" id="{7CA2EA08-03B0-D674-D744-880949AA1FD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9352"/>
          <a:stretch/>
        </p:blipFill>
        <p:spPr bwMode="auto">
          <a:xfrm>
            <a:off x="825852" y="4206983"/>
            <a:ext cx="2326999" cy="149155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BCBE81E-70B1-6EF8-9BA0-89F73E532157}"/>
              </a:ext>
            </a:extLst>
          </p:cNvPr>
          <p:cNvSpPr txBox="1"/>
          <p:nvPr/>
        </p:nvSpPr>
        <p:spPr>
          <a:xfrm>
            <a:off x="2218765" y="968188"/>
            <a:ext cx="184731" cy="369332"/>
          </a:xfrm>
          <a:prstGeom prst="rect">
            <a:avLst/>
          </a:prstGeom>
          <a:noFill/>
        </p:spPr>
        <p:txBody>
          <a:bodyPr wrap="none" rtlCol="0">
            <a:spAutoFit/>
          </a:bodyPr>
          <a:lstStyle/>
          <a:p>
            <a:endParaRPr lang="en-DE" dirty="0"/>
          </a:p>
        </p:txBody>
      </p:sp>
      <p:sp>
        <p:nvSpPr>
          <p:cNvPr id="11" name="Content Placeholder 3">
            <a:extLst>
              <a:ext uri="{FF2B5EF4-FFF2-40B4-BE49-F238E27FC236}">
                <a16:creationId xmlns:a16="http://schemas.microsoft.com/office/drawing/2014/main" id="{F45946B1-B7DC-C1CE-8949-979609B84F6C}"/>
              </a:ext>
            </a:extLst>
          </p:cNvPr>
          <p:cNvSpPr txBox="1">
            <a:spLocks/>
          </p:cNvSpPr>
          <p:nvPr/>
        </p:nvSpPr>
        <p:spPr>
          <a:xfrm>
            <a:off x="595315" y="710067"/>
            <a:ext cx="9144000" cy="571726"/>
          </a:xfrm>
          <a:prstGeom prst="rect">
            <a:avLst/>
          </a:prstGeom>
        </p:spPr>
        <p:txBody>
          <a:bodyPr/>
          <a:lstStyle>
            <a:lvl1pPr marL="0" indent="0" algn="l" defTabSz="685783" rtl="0" eaLnBrk="1" latinLnBrk="0" hangingPunct="1">
              <a:lnSpc>
                <a:spcPct val="90000"/>
              </a:lnSpc>
              <a:spcBef>
                <a:spcPts val="750"/>
              </a:spcBef>
              <a:buFontTx/>
              <a:buNone/>
              <a:defRPr sz="3500" kern="120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342892" indent="0" algn="l" defTabSz="685783" rtl="0" eaLnBrk="1" latinLnBrk="0" hangingPunct="1">
              <a:lnSpc>
                <a:spcPct val="90000"/>
              </a:lnSpc>
              <a:spcBef>
                <a:spcPts val="375"/>
              </a:spcBef>
              <a:buFontTx/>
              <a:buNone/>
              <a:defRPr sz="1800" kern="1200">
                <a:solidFill>
                  <a:schemeClr val="tx1"/>
                </a:solidFill>
                <a:latin typeface="+mn-lt"/>
                <a:ea typeface="+mn-ea"/>
                <a:cs typeface="+mn-cs"/>
              </a:defRPr>
            </a:lvl2pPr>
            <a:lvl3pPr marL="685783" indent="0" algn="l" defTabSz="685783" rtl="0" eaLnBrk="1" latinLnBrk="0" hangingPunct="1">
              <a:lnSpc>
                <a:spcPct val="90000"/>
              </a:lnSpc>
              <a:spcBef>
                <a:spcPts val="375"/>
              </a:spcBef>
              <a:buFontTx/>
              <a:buNone/>
              <a:defRPr sz="1500" kern="1200">
                <a:solidFill>
                  <a:schemeClr val="tx1"/>
                </a:solidFill>
                <a:latin typeface="+mn-lt"/>
                <a:ea typeface="+mn-ea"/>
                <a:cs typeface="+mn-cs"/>
              </a:defRPr>
            </a:lvl3pPr>
            <a:lvl4pPr marL="1028675"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4pPr>
            <a:lvl5pPr marL="1371566"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DE" dirty="0"/>
              <a:t>HMI &amp; OBD</a:t>
            </a:r>
          </a:p>
        </p:txBody>
      </p:sp>
      <p:pic>
        <p:nvPicPr>
          <p:cNvPr id="2052" name="Picture 4">
            <a:extLst>
              <a:ext uri="{FF2B5EF4-FFF2-40B4-BE49-F238E27FC236}">
                <a16:creationId xmlns:a16="http://schemas.microsoft.com/office/drawing/2014/main" id="{417AD7EA-1BF2-A204-CEA3-59453DA5E58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1644" y="3088463"/>
            <a:ext cx="925411" cy="8675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3D7ADDFA-79C0-4ADB-D62A-22E2805AEDFC}"/>
              </a:ext>
            </a:extLst>
          </p:cNvPr>
          <p:cNvSpPr txBox="1"/>
          <p:nvPr/>
        </p:nvSpPr>
        <p:spPr>
          <a:xfrm>
            <a:off x="1207727" y="5766701"/>
            <a:ext cx="1627369" cy="246221"/>
          </a:xfrm>
          <a:prstGeom prst="rect">
            <a:avLst/>
          </a:prstGeom>
          <a:noFill/>
        </p:spPr>
        <p:txBody>
          <a:bodyPr wrap="none" rtlCol="0">
            <a:spAutoFit/>
          </a:bodyPr>
          <a:lstStyle/>
          <a:p>
            <a:r>
              <a:rPr lang="en-DE" sz="1000" dirty="0"/>
              <a:t>Display Instrument Cluster*</a:t>
            </a:r>
          </a:p>
        </p:txBody>
      </p:sp>
      <p:sp>
        <p:nvSpPr>
          <p:cNvPr id="14" name="TextBox 13">
            <a:extLst>
              <a:ext uri="{FF2B5EF4-FFF2-40B4-BE49-F238E27FC236}">
                <a16:creationId xmlns:a16="http://schemas.microsoft.com/office/drawing/2014/main" id="{430F2D47-8DB9-DFDD-A1EF-1D5612D2F1E7}"/>
              </a:ext>
            </a:extLst>
          </p:cNvPr>
          <p:cNvSpPr txBox="1"/>
          <p:nvPr/>
        </p:nvSpPr>
        <p:spPr>
          <a:xfrm>
            <a:off x="3492506" y="5778061"/>
            <a:ext cx="1674135" cy="246221"/>
          </a:xfrm>
          <a:prstGeom prst="rect">
            <a:avLst/>
          </a:prstGeom>
          <a:noFill/>
        </p:spPr>
        <p:txBody>
          <a:bodyPr wrap="square" rtlCol="0">
            <a:spAutoFit/>
          </a:bodyPr>
          <a:lstStyle/>
          <a:p>
            <a:r>
              <a:rPr lang="en-DE" sz="1000" dirty="0"/>
              <a:t>Stering Control Interface**</a:t>
            </a:r>
          </a:p>
        </p:txBody>
      </p:sp>
      <p:sp>
        <p:nvSpPr>
          <p:cNvPr id="15" name="TextBox 14">
            <a:extLst>
              <a:ext uri="{FF2B5EF4-FFF2-40B4-BE49-F238E27FC236}">
                <a16:creationId xmlns:a16="http://schemas.microsoft.com/office/drawing/2014/main" id="{53426032-9A8C-92C6-7E9B-DBE29D271E75}"/>
              </a:ext>
            </a:extLst>
          </p:cNvPr>
          <p:cNvSpPr txBox="1"/>
          <p:nvPr/>
        </p:nvSpPr>
        <p:spPr>
          <a:xfrm>
            <a:off x="595315" y="6179517"/>
            <a:ext cx="6218369" cy="215444"/>
          </a:xfrm>
          <a:prstGeom prst="rect">
            <a:avLst/>
          </a:prstGeom>
          <a:noFill/>
        </p:spPr>
        <p:txBody>
          <a:bodyPr wrap="none" rtlCol="0">
            <a:spAutoFit/>
          </a:bodyPr>
          <a:lstStyle/>
          <a:p>
            <a:pPr algn="l"/>
            <a:r>
              <a:rPr lang="en-GB" sz="800" i="0" dirty="0">
                <a:solidFill>
                  <a:schemeClr val="bg1">
                    <a:lumMod val="75000"/>
                  </a:schemeClr>
                </a:solidFill>
                <a:effectLst/>
              </a:rPr>
              <a:t>*https://</a:t>
            </a:r>
            <a:r>
              <a:rPr lang="en-GB" sz="800" i="0" dirty="0" err="1">
                <a:solidFill>
                  <a:schemeClr val="bg1">
                    <a:lumMod val="75000"/>
                  </a:schemeClr>
                </a:solidFill>
                <a:effectLst/>
              </a:rPr>
              <a:t>www.verneidehondasiouxcity.com</a:t>
            </a:r>
            <a:r>
              <a:rPr lang="en-GB" sz="800" i="0" dirty="0">
                <a:solidFill>
                  <a:schemeClr val="bg1">
                    <a:lumMod val="75000"/>
                  </a:schemeClr>
                </a:solidFill>
                <a:effectLst/>
              </a:rPr>
              <a:t>/what-is-</a:t>
            </a:r>
            <a:r>
              <a:rPr lang="en-GB" sz="800" i="0" dirty="0" err="1">
                <a:solidFill>
                  <a:schemeClr val="bg1">
                    <a:lumMod val="75000"/>
                  </a:schemeClr>
                </a:solidFill>
                <a:effectLst/>
              </a:rPr>
              <a:t>honda</a:t>
            </a:r>
            <a:r>
              <a:rPr lang="en-GB" sz="800" i="0" dirty="0">
                <a:solidFill>
                  <a:schemeClr val="bg1">
                    <a:lumMod val="75000"/>
                  </a:schemeClr>
                </a:solidFill>
                <a:effectLst/>
              </a:rPr>
              <a:t>-adaptive-cruise-control-</a:t>
            </a:r>
            <a:r>
              <a:rPr lang="en-GB" sz="800" i="0" dirty="0" err="1">
                <a:solidFill>
                  <a:schemeClr val="bg1">
                    <a:lumMod val="75000"/>
                  </a:schemeClr>
                </a:solidFill>
                <a:effectLst/>
              </a:rPr>
              <a:t>acc</a:t>
            </a:r>
            <a:r>
              <a:rPr lang="en-GB" sz="800" i="0" dirty="0">
                <a:solidFill>
                  <a:schemeClr val="bg1">
                    <a:lumMod val="75000"/>
                  </a:schemeClr>
                </a:solidFill>
                <a:effectLst/>
              </a:rPr>
              <a:t>/, **https://</a:t>
            </a:r>
            <a:r>
              <a:rPr lang="en-GB" sz="800" i="0" dirty="0" err="1">
                <a:solidFill>
                  <a:schemeClr val="bg1">
                    <a:lumMod val="75000"/>
                  </a:schemeClr>
                </a:solidFill>
                <a:effectLst/>
              </a:rPr>
              <a:t>www.bmw.de</a:t>
            </a:r>
            <a:r>
              <a:rPr lang="en-GB" sz="800" i="0" dirty="0">
                <a:solidFill>
                  <a:schemeClr val="bg1">
                    <a:lumMod val="75000"/>
                  </a:schemeClr>
                </a:solidFill>
                <a:effectLst/>
              </a:rPr>
              <a:t>/de/shop/ls/</a:t>
            </a:r>
            <a:r>
              <a:rPr lang="en-GB" sz="800" i="0" dirty="0" err="1">
                <a:solidFill>
                  <a:schemeClr val="bg1">
                    <a:lumMod val="75000"/>
                  </a:schemeClr>
                </a:solidFill>
                <a:effectLst/>
              </a:rPr>
              <a:t>dp</a:t>
            </a:r>
            <a:r>
              <a:rPr lang="en-GB" sz="800" i="0" dirty="0">
                <a:solidFill>
                  <a:schemeClr val="bg1">
                    <a:lumMod val="75000"/>
                  </a:schemeClr>
                </a:solidFill>
                <a:effectLst/>
              </a:rPr>
              <a:t>/</a:t>
            </a:r>
            <a:r>
              <a:rPr lang="en-GB" sz="800" i="0" dirty="0" err="1">
                <a:solidFill>
                  <a:schemeClr val="bg1">
                    <a:lumMod val="75000"/>
                  </a:schemeClr>
                </a:solidFill>
                <a:effectLst/>
              </a:rPr>
              <a:t>ACC_Offer_de</a:t>
            </a:r>
            <a:endParaRPr lang="en-GB" sz="800" i="0" dirty="0">
              <a:solidFill>
                <a:schemeClr val="bg1">
                  <a:lumMod val="75000"/>
                </a:schemeClr>
              </a:solidFill>
              <a:effectLst/>
            </a:endParaRPr>
          </a:p>
        </p:txBody>
      </p:sp>
      <p:pic>
        <p:nvPicPr>
          <p:cNvPr id="2054" name="Picture 6" descr="How Electronic Cruise Control Works">
            <a:extLst>
              <a:ext uri="{FF2B5EF4-FFF2-40B4-BE49-F238E27FC236}">
                <a16:creationId xmlns:a16="http://schemas.microsoft.com/office/drawing/2014/main" id="{D15CF99D-68C4-CDAD-9BC5-28F8C01D26F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885600" y="3910692"/>
            <a:ext cx="3894058" cy="2007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94266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85B6D4-0463-5DC9-8605-0FAF836C405E}"/>
              </a:ext>
            </a:extLst>
          </p:cNvPr>
          <p:cNvSpPr>
            <a:spLocks noGrp="1"/>
          </p:cNvSpPr>
          <p:nvPr>
            <p:ph sz="quarter" idx="11"/>
          </p:nvPr>
        </p:nvSpPr>
        <p:spPr/>
        <p:txBody>
          <a:bodyPr/>
          <a:lstStyle/>
          <a:p>
            <a:r>
              <a:rPr lang="en-DE" dirty="0"/>
              <a:t>Data Logging</a:t>
            </a:r>
          </a:p>
          <a:p>
            <a:pPr marL="628642" lvl="1" indent="-285750">
              <a:lnSpc>
                <a:spcPct val="150000"/>
              </a:lnSpc>
              <a:spcBef>
                <a:spcPts val="0"/>
              </a:spcBef>
              <a:buClr>
                <a:srgbClr val="E40042"/>
              </a:buClr>
              <a:buFont typeface="Wingdings" pitchFamily="2" charset="2"/>
              <a:buChar char="§"/>
            </a:pPr>
            <a:r>
              <a:rPr lang="en-GB" sz="2100" dirty="0"/>
              <a:t>Data Analysis</a:t>
            </a:r>
          </a:p>
          <a:p>
            <a:pPr marL="628642" lvl="1" indent="-285750">
              <a:lnSpc>
                <a:spcPct val="150000"/>
              </a:lnSpc>
              <a:spcBef>
                <a:spcPts val="0"/>
              </a:spcBef>
              <a:buClr>
                <a:srgbClr val="E40042"/>
              </a:buClr>
              <a:buFont typeface="Wingdings" pitchFamily="2" charset="2"/>
              <a:buChar char="§"/>
            </a:pPr>
            <a:r>
              <a:rPr lang="en-GB" sz="2100" dirty="0"/>
              <a:t>Troubleshooting and Debugging</a:t>
            </a:r>
          </a:p>
          <a:p>
            <a:pPr marL="628642" lvl="1" indent="-285750">
              <a:lnSpc>
                <a:spcPct val="150000"/>
              </a:lnSpc>
              <a:spcBef>
                <a:spcPts val="0"/>
              </a:spcBef>
              <a:buClr>
                <a:srgbClr val="E40042"/>
              </a:buClr>
              <a:buFont typeface="Wingdings" pitchFamily="2" charset="2"/>
              <a:buChar char="§"/>
            </a:pPr>
            <a:r>
              <a:rPr lang="en-GB" sz="2100" dirty="0"/>
              <a:t>Performance Optimization</a:t>
            </a:r>
          </a:p>
          <a:p>
            <a:pPr marL="628642" lvl="1" indent="-285750">
              <a:lnSpc>
                <a:spcPct val="150000"/>
              </a:lnSpc>
              <a:spcBef>
                <a:spcPts val="0"/>
              </a:spcBef>
              <a:buClr>
                <a:srgbClr val="E40042"/>
              </a:buClr>
              <a:buFont typeface="Wingdings" pitchFamily="2" charset="2"/>
              <a:buChar char="§"/>
            </a:pPr>
            <a:r>
              <a:rPr lang="en-GB" sz="2100" dirty="0"/>
              <a:t>Validation and Testing</a:t>
            </a:r>
          </a:p>
          <a:p>
            <a:pPr marL="628642" lvl="1" indent="-285750">
              <a:lnSpc>
                <a:spcPct val="150000"/>
              </a:lnSpc>
              <a:spcBef>
                <a:spcPts val="0"/>
              </a:spcBef>
              <a:buClr>
                <a:srgbClr val="E40042"/>
              </a:buClr>
              <a:buFont typeface="Wingdings" pitchFamily="2" charset="2"/>
              <a:buChar char="§"/>
            </a:pPr>
            <a:r>
              <a:rPr lang="en-GB" sz="2100" dirty="0"/>
              <a:t>Predictive Maintenance</a:t>
            </a:r>
          </a:p>
          <a:p>
            <a:pPr marL="628642" lvl="1" indent="-285750">
              <a:lnSpc>
                <a:spcPct val="150000"/>
              </a:lnSpc>
              <a:spcBef>
                <a:spcPts val="0"/>
              </a:spcBef>
              <a:buClr>
                <a:srgbClr val="E40042"/>
              </a:buClr>
              <a:buFont typeface="Wingdings" pitchFamily="2" charset="2"/>
              <a:buChar char="§"/>
            </a:pPr>
            <a:r>
              <a:rPr lang="en-GB" sz="2100" dirty="0"/>
              <a:t>Feedback for System Improvement</a:t>
            </a:r>
          </a:p>
        </p:txBody>
      </p:sp>
      <p:sp>
        <p:nvSpPr>
          <p:cNvPr id="4" name="Content Placeholder 3">
            <a:extLst>
              <a:ext uri="{FF2B5EF4-FFF2-40B4-BE49-F238E27FC236}">
                <a16:creationId xmlns:a16="http://schemas.microsoft.com/office/drawing/2014/main" id="{F9574042-7293-AC26-3F83-FFE3DCFB0DF0}"/>
              </a:ext>
            </a:extLst>
          </p:cNvPr>
          <p:cNvSpPr>
            <a:spLocks noGrp="1"/>
          </p:cNvSpPr>
          <p:nvPr>
            <p:ph sz="quarter" idx="12"/>
          </p:nvPr>
        </p:nvSpPr>
        <p:spPr/>
        <p:txBody>
          <a:bodyPr/>
          <a:lstStyle/>
          <a:p>
            <a:r>
              <a:rPr lang="en-DE" dirty="0"/>
              <a:t>Data Logging</a:t>
            </a:r>
          </a:p>
        </p:txBody>
      </p:sp>
      <p:sp>
        <p:nvSpPr>
          <p:cNvPr id="6" name="Content Placeholder 2">
            <a:extLst>
              <a:ext uri="{FF2B5EF4-FFF2-40B4-BE49-F238E27FC236}">
                <a16:creationId xmlns:a16="http://schemas.microsoft.com/office/drawing/2014/main" id="{1557A977-AA14-C776-A27A-1F1415B53C66}"/>
              </a:ext>
            </a:extLst>
          </p:cNvPr>
          <p:cNvSpPr txBox="1">
            <a:spLocks/>
          </p:cNvSpPr>
          <p:nvPr/>
        </p:nvSpPr>
        <p:spPr>
          <a:xfrm>
            <a:off x="6256564" y="1681841"/>
            <a:ext cx="5340123" cy="4457702"/>
          </a:xfrm>
          <a:prstGeom prst="rect">
            <a:avLst/>
          </a:prstGeom>
        </p:spPr>
        <p:txBody>
          <a:bodyPr/>
          <a:lstStyle>
            <a:lvl1pPr marL="0" indent="0" algn="l" defTabSz="685783" rtl="0" eaLnBrk="1" latinLnBrk="0" hangingPunct="1">
              <a:lnSpc>
                <a:spcPct val="150000"/>
              </a:lnSpc>
              <a:spcBef>
                <a:spcPts val="750"/>
              </a:spcBef>
              <a:buFontTx/>
              <a:buNone/>
              <a:defRPr sz="2100" kern="1200">
                <a:solidFill>
                  <a:schemeClr val="tx1"/>
                </a:solidFill>
                <a:latin typeface="+mn-lt"/>
                <a:ea typeface="+mn-ea"/>
                <a:cs typeface="+mn-cs"/>
              </a:defRPr>
            </a:lvl1pPr>
            <a:lvl2pPr marL="342892" indent="0" algn="l" defTabSz="685783" rtl="0" eaLnBrk="1" latinLnBrk="0" hangingPunct="1">
              <a:lnSpc>
                <a:spcPct val="90000"/>
              </a:lnSpc>
              <a:spcBef>
                <a:spcPts val="375"/>
              </a:spcBef>
              <a:buFontTx/>
              <a:buNone/>
              <a:defRPr sz="1800" kern="1200">
                <a:solidFill>
                  <a:schemeClr val="tx1"/>
                </a:solidFill>
                <a:latin typeface="+mn-lt"/>
                <a:ea typeface="+mn-ea"/>
                <a:cs typeface="+mn-cs"/>
              </a:defRPr>
            </a:lvl2pPr>
            <a:lvl3pPr marL="685783" indent="0" algn="l" defTabSz="685783" rtl="0" eaLnBrk="1" latinLnBrk="0" hangingPunct="1">
              <a:lnSpc>
                <a:spcPct val="90000"/>
              </a:lnSpc>
              <a:spcBef>
                <a:spcPts val="375"/>
              </a:spcBef>
              <a:buFontTx/>
              <a:buNone/>
              <a:defRPr sz="1500" kern="1200">
                <a:solidFill>
                  <a:schemeClr val="tx1"/>
                </a:solidFill>
                <a:latin typeface="+mn-lt"/>
                <a:ea typeface="+mn-ea"/>
                <a:cs typeface="+mn-cs"/>
              </a:defRPr>
            </a:lvl3pPr>
            <a:lvl4pPr marL="1028675"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4pPr>
            <a:lvl5pPr marL="1371566"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en-DE" dirty="0"/>
          </a:p>
        </p:txBody>
      </p:sp>
      <p:pic>
        <p:nvPicPr>
          <p:cNvPr id="15" name="Picture 14">
            <a:extLst>
              <a:ext uri="{FF2B5EF4-FFF2-40B4-BE49-F238E27FC236}">
                <a16:creationId xmlns:a16="http://schemas.microsoft.com/office/drawing/2014/main" id="{9DEBD695-F8E4-F8D5-F033-1FDBBB80692A}"/>
              </a:ext>
            </a:extLst>
          </p:cNvPr>
          <p:cNvPicPr>
            <a:picLocks noChangeAspect="1"/>
          </p:cNvPicPr>
          <p:nvPr/>
        </p:nvPicPr>
        <p:blipFill>
          <a:blip r:embed="rId2"/>
          <a:stretch>
            <a:fillRect/>
          </a:stretch>
        </p:blipFill>
        <p:spPr>
          <a:xfrm>
            <a:off x="7944307" y="2079807"/>
            <a:ext cx="3128618" cy="3110105"/>
          </a:xfrm>
          <a:prstGeom prst="rect">
            <a:avLst/>
          </a:prstGeom>
        </p:spPr>
      </p:pic>
    </p:spTree>
    <p:extLst>
      <p:ext uri="{BB962C8B-B14F-4D97-AF65-F5344CB8AC3E}">
        <p14:creationId xmlns:p14="http://schemas.microsoft.com/office/powerpoint/2010/main" val="2958428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ED0758B-89D3-7BAB-C832-D329C1ABA6B8}"/>
              </a:ext>
            </a:extLst>
          </p:cNvPr>
          <p:cNvSpPr>
            <a:spLocks noGrp="1"/>
          </p:cNvSpPr>
          <p:nvPr>
            <p:ph sz="quarter" idx="12"/>
          </p:nvPr>
        </p:nvSpPr>
        <p:spPr/>
        <p:txBody>
          <a:bodyPr/>
          <a:lstStyle/>
          <a:p>
            <a:r>
              <a:rPr lang="en-DE" dirty="0"/>
              <a:t>ACC System - EV vs ICE</a:t>
            </a:r>
          </a:p>
        </p:txBody>
      </p:sp>
      <p:pic>
        <p:nvPicPr>
          <p:cNvPr id="5" name="Picture 4">
            <a:extLst>
              <a:ext uri="{FF2B5EF4-FFF2-40B4-BE49-F238E27FC236}">
                <a16:creationId xmlns:a16="http://schemas.microsoft.com/office/drawing/2014/main" id="{9E8C897A-F6D0-8648-ECA7-8C28FDB59BAF}"/>
              </a:ext>
            </a:extLst>
          </p:cNvPr>
          <p:cNvPicPr>
            <a:picLocks noChangeAspect="1"/>
          </p:cNvPicPr>
          <p:nvPr/>
        </p:nvPicPr>
        <p:blipFill>
          <a:blip r:embed="rId2"/>
          <a:stretch>
            <a:fillRect/>
          </a:stretch>
        </p:blipFill>
        <p:spPr>
          <a:xfrm>
            <a:off x="872072" y="2545507"/>
            <a:ext cx="4763197" cy="2554805"/>
          </a:xfrm>
          <a:prstGeom prst="rect">
            <a:avLst/>
          </a:prstGeom>
        </p:spPr>
      </p:pic>
      <p:pic>
        <p:nvPicPr>
          <p:cNvPr id="3080" name="Picture 8" descr="Applsci 12 07094 g002 550">
            <a:extLst>
              <a:ext uri="{FF2B5EF4-FFF2-40B4-BE49-F238E27FC236}">
                <a16:creationId xmlns:a16="http://schemas.microsoft.com/office/drawing/2014/main" id="{28EB4837-22BF-01A3-54D4-21CA151F8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659313"/>
            <a:ext cx="5223928" cy="244099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88A00B1-008E-AB4D-90B5-F75B8091DC51}"/>
              </a:ext>
            </a:extLst>
          </p:cNvPr>
          <p:cNvSpPr/>
          <p:nvPr/>
        </p:nvSpPr>
        <p:spPr>
          <a:xfrm>
            <a:off x="9816859" y="3195432"/>
            <a:ext cx="709713" cy="1445579"/>
          </a:xfrm>
          <a:prstGeom prst="rect">
            <a:avLst/>
          </a:prstGeom>
          <a:noFill/>
          <a:ln w="38100" cap="flat" cmpd="sng" algn="ctr">
            <a:solidFill>
              <a:srgbClr val="7030A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DE"/>
          </a:p>
        </p:txBody>
      </p:sp>
      <p:sp>
        <p:nvSpPr>
          <p:cNvPr id="9" name="Rectangle 8">
            <a:extLst>
              <a:ext uri="{FF2B5EF4-FFF2-40B4-BE49-F238E27FC236}">
                <a16:creationId xmlns:a16="http://schemas.microsoft.com/office/drawing/2014/main" id="{48B1E38D-BE32-A9B9-408F-203284979BB4}"/>
              </a:ext>
            </a:extLst>
          </p:cNvPr>
          <p:cNvSpPr/>
          <p:nvPr/>
        </p:nvSpPr>
        <p:spPr>
          <a:xfrm>
            <a:off x="4119348" y="3169553"/>
            <a:ext cx="722418" cy="1471458"/>
          </a:xfrm>
          <a:prstGeom prst="rect">
            <a:avLst/>
          </a:prstGeom>
          <a:noFill/>
          <a:ln w="38100" cap="flat" cmpd="sng" algn="ctr">
            <a:solidFill>
              <a:srgbClr val="7030A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DE"/>
          </a:p>
        </p:txBody>
      </p:sp>
      <p:sp>
        <p:nvSpPr>
          <p:cNvPr id="10" name="Rectangle 9">
            <a:extLst>
              <a:ext uri="{FF2B5EF4-FFF2-40B4-BE49-F238E27FC236}">
                <a16:creationId xmlns:a16="http://schemas.microsoft.com/office/drawing/2014/main" id="{1F0E7F74-E406-9FA4-AB91-C71F04A4718C}"/>
              </a:ext>
            </a:extLst>
          </p:cNvPr>
          <p:cNvSpPr/>
          <p:nvPr/>
        </p:nvSpPr>
        <p:spPr>
          <a:xfrm>
            <a:off x="1828800" y="3674853"/>
            <a:ext cx="2156603" cy="1086928"/>
          </a:xfrm>
          <a:prstGeom prst="rect">
            <a:avLst/>
          </a:prstGeom>
          <a:noFill/>
          <a:ln w="19050" cap="flat" cmpd="sng" algn="ctr">
            <a:solidFill>
              <a:srgbClr val="E40042"/>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DE"/>
          </a:p>
        </p:txBody>
      </p:sp>
      <p:sp>
        <p:nvSpPr>
          <p:cNvPr id="11" name="Rectangle 10">
            <a:extLst>
              <a:ext uri="{FF2B5EF4-FFF2-40B4-BE49-F238E27FC236}">
                <a16:creationId xmlns:a16="http://schemas.microsoft.com/office/drawing/2014/main" id="{955E4496-940E-39EE-8447-2D81B5A63B83}"/>
              </a:ext>
            </a:extLst>
          </p:cNvPr>
          <p:cNvSpPr/>
          <p:nvPr/>
        </p:nvSpPr>
        <p:spPr>
          <a:xfrm>
            <a:off x="7064298" y="3724507"/>
            <a:ext cx="2581507" cy="1031698"/>
          </a:xfrm>
          <a:prstGeom prst="rect">
            <a:avLst/>
          </a:prstGeom>
          <a:noFill/>
          <a:ln w="19050" cap="flat" cmpd="sng" algn="ctr">
            <a:solidFill>
              <a:srgbClr val="E40042"/>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DE"/>
          </a:p>
        </p:txBody>
      </p:sp>
      <p:sp>
        <p:nvSpPr>
          <p:cNvPr id="12" name="TextBox 11">
            <a:extLst>
              <a:ext uri="{FF2B5EF4-FFF2-40B4-BE49-F238E27FC236}">
                <a16:creationId xmlns:a16="http://schemas.microsoft.com/office/drawing/2014/main" id="{9EDE699A-E4BB-21B1-4A59-0DF5C79A9B0C}"/>
              </a:ext>
            </a:extLst>
          </p:cNvPr>
          <p:cNvSpPr txBox="1"/>
          <p:nvPr/>
        </p:nvSpPr>
        <p:spPr>
          <a:xfrm>
            <a:off x="595315" y="6245732"/>
            <a:ext cx="3190297" cy="215444"/>
          </a:xfrm>
          <a:prstGeom prst="rect">
            <a:avLst/>
          </a:prstGeom>
          <a:noFill/>
        </p:spPr>
        <p:txBody>
          <a:bodyPr wrap="none" rtlCol="0">
            <a:spAutoFit/>
          </a:bodyPr>
          <a:lstStyle/>
          <a:p>
            <a:pPr algn="l"/>
            <a:r>
              <a:rPr lang="en-GB" sz="800" i="0" dirty="0">
                <a:solidFill>
                  <a:schemeClr val="bg1">
                    <a:lumMod val="75000"/>
                  </a:schemeClr>
                </a:solidFill>
                <a:effectLst/>
              </a:rPr>
              <a:t>*Adaptive Cruise Control in Electric Vehicles with Field-Oriented Control</a:t>
            </a:r>
          </a:p>
        </p:txBody>
      </p:sp>
      <p:sp>
        <p:nvSpPr>
          <p:cNvPr id="13" name="TextBox 12">
            <a:extLst>
              <a:ext uri="{FF2B5EF4-FFF2-40B4-BE49-F238E27FC236}">
                <a16:creationId xmlns:a16="http://schemas.microsoft.com/office/drawing/2014/main" id="{369816D8-B83B-F28A-B534-5433E4BD5EB2}"/>
              </a:ext>
            </a:extLst>
          </p:cNvPr>
          <p:cNvSpPr txBox="1"/>
          <p:nvPr/>
        </p:nvSpPr>
        <p:spPr>
          <a:xfrm>
            <a:off x="1720238" y="5392807"/>
            <a:ext cx="2876108" cy="246221"/>
          </a:xfrm>
          <a:prstGeom prst="rect">
            <a:avLst/>
          </a:prstGeom>
          <a:noFill/>
        </p:spPr>
        <p:txBody>
          <a:bodyPr wrap="none" rtlCol="0">
            <a:spAutoFit/>
          </a:bodyPr>
          <a:lstStyle/>
          <a:p>
            <a:pPr algn="just"/>
            <a:r>
              <a:rPr lang="en-GB" sz="1000" dirty="0">
                <a:solidFill>
                  <a:srgbClr val="222222"/>
                </a:solidFill>
              </a:rPr>
              <a:t>EV</a:t>
            </a:r>
            <a:r>
              <a:rPr lang="en-GB" sz="1000" b="0" i="0" dirty="0">
                <a:solidFill>
                  <a:srgbClr val="222222"/>
                </a:solidFill>
                <a:effectLst/>
              </a:rPr>
              <a:t> propulsion system with adaptive cruise control.*</a:t>
            </a:r>
            <a:endParaRPr lang="en-GB" b="0" i="0" dirty="0">
              <a:solidFill>
                <a:srgbClr val="222222"/>
              </a:solidFill>
              <a:effectLst/>
            </a:endParaRPr>
          </a:p>
        </p:txBody>
      </p:sp>
      <p:sp>
        <p:nvSpPr>
          <p:cNvPr id="14" name="TextBox 13">
            <a:extLst>
              <a:ext uri="{FF2B5EF4-FFF2-40B4-BE49-F238E27FC236}">
                <a16:creationId xmlns:a16="http://schemas.microsoft.com/office/drawing/2014/main" id="{738E06B7-D0B4-2957-0D60-EF4AE29ADC67}"/>
              </a:ext>
            </a:extLst>
          </p:cNvPr>
          <p:cNvSpPr txBox="1"/>
          <p:nvPr/>
        </p:nvSpPr>
        <p:spPr>
          <a:xfrm>
            <a:off x="7367022" y="5392807"/>
            <a:ext cx="2904962" cy="246221"/>
          </a:xfrm>
          <a:prstGeom prst="rect">
            <a:avLst/>
          </a:prstGeom>
          <a:noFill/>
        </p:spPr>
        <p:txBody>
          <a:bodyPr wrap="none" rtlCol="0">
            <a:spAutoFit/>
          </a:bodyPr>
          <a:lstStyle/>
          <a:p>
            <a:pPr algn="just"/>
            <a:r>
              <a:rPr lang="en-GB" sz="1000" b="0" i="0" dirty="0">
                <a:solidFill>
                  <a:srgbClr val="222222"/>
                </a:solidFill>
                <a:effectLst/>
              </a:rPr>
              <a:t>ICE propulsion system with adaptive cruise control.*</a:t>
            </a:r>
            <a:endParaRPr lang="en-GB" b="0" i="0" dirty="0">
              <a:solidFill>
                <a:srgbClr val="222222"/>
              </a:solidFill>
              <a:effectLst/>
            </a:endParaRPr>
          </a:p>
        </p:txBody>
      </p:sp>
    </p:spTree>
    <p:extLst>
      <p:ext uri="{BB962C8B-B14F-4D97-AF65-F5344CB8AC3E}">
        <p14:creationId xmlns:p14="http://schemas.microsoft.com/office/powerpoint/2010/main" val="37216909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29326" y="711118"/>
            <a:ext cx="9144000" cy="571726"/>
          </a:xfrm>
        </p:spPr>
        <p:txBody>
          <a:bodyPr/>
          <a:lstStyle/>
          <a:p>
            <a:pPr>
              <a:lnSpc>
                <a:spcPct val="100000"/>
              </a:lnSpc>
              <a:spcAft>
                <a:spcPts val="600"/>
              </a:spcAft>
              <a:buSzPct val="100000"/>
            </a:pPr>
            <a:r>
              <a:rPr lang="en-US" dirty="0"/>
              <a:t>Features</a:t>
            </a:r>
            <a:endParaRPr lang="en-GB"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230819" y="1681842"/>
            <a:ext cx="11672423" cy="4482194"/>
          </a:xfrm>
        </p:spPr>
        <p:txBody>
          <a:bodyPr anchor="ctr"/>
          <a:lstStyle/>
          <a:p>
            <a:pPr>
              <a:lnSpc>
                <a:spcPct val="100000"/>
              </a:lnSpc>
              <a:spcAft>
                <a:spcPts val="600"/>
              </a:spcAft>
              <a:buSzPct val="100000"/>
              <a:buFont typeface="Wingdings" pitchFamily="2" charset="2"/>
              <a:buChar char="§"/>
            </a:pPr>
            <a:r>
              <a:rPr lang="en-US" sz="2000" dirty="0">
                <a:latin typeface="Open Sans" panose="020B0604020202020204" charset="0"/>
                <a:ea typeface="Open Sans" panose="020B0604020202020204" charset="0"/>
                <a:cs typeface="Open Sans" panose="020B0604020202020204" charset="0"/>
              </a:rPr>
              <a:t>Three main features</a:t>
            </a:r>
            <a:r>
              <a:rPr lang="en-GB" sz="2000" dirty="0">
                <a:solidFill>
                  <a:srgbClr val="425159"/>
                </a:solidFill>
                <a:latin typeface="Open Sans" panose="020B0604020202020204" charset="0"/>
                <a:ea typeface="Open Sans" panose="020B0604020202020204" charset="0"/>
                <a:cs typeface="Open Sans" panose="020B0604020202020204" charset="0"/>
              </a:rPr>
              <a:t> have been used</a:t>
            </a:r>
          </a:p>
          <a:p>
            <a:pPr lvl="1">
              <a:lnSpc>
                <a:spcPct val="150000"/>
              </a:lnSpc>
              <a:spcBef>
                <a:spcPts val="0"/>
              </a:spcBef>
            </a:pPr>
            <a:r>
              <a:rPr lang="en-US" sz="2000" dirty="0">
                <a:latin typeface="Open Sans" panose="020B0604020202020204" charset="0"/>
                <a:ea typeface="Open Sans" panose="020B0604020202020204" charset="0"/>
                <a:cs typeface="Open Sans" panose="020B0604020202020204" charset="0"/>
              </a:rPr>
              <a:t>Intelligent Collision Avoidance</a:t>
            </a:r>
          </a:p>
          <a:p>
            <a:pPr lvl="1">
              <a:lnSpc>
                <a:spcPct val="150000"/>
              </a:lnSpc>
              <a:spcBef>
                <a:spcPts val="0"/>
              </a:spcBef>
            </a:pPr>
            <a:r>
              <a:rPr lang="en-US" sz="2000" dirty="0">
                <a:latin typeface="Open Sans" panose="020B0604020202020204" charset="0"/>
                <a:ea typeface="Open Sans" panose="020B0604020202020204" charset="0"/>
                <a:cs typeface="Open Sans" panose="020B0604020202020204" charset="0"/>
              </a:rPr>
              <a:t>ACC Stop and go</a:t>
            </a:r>
          </a:p>
          <a:p>
            <a:pPr lvl="1">
              <a:lnSpc>
                <a:spcPct val="150000"/>
              </a:lnSpc>
              <a:spcBef>
                <a:spcPts val="0"/>
              </a:spcBef>
            </a:pPr>
            <a:r>
              <a:rPr lang="en-US" sz="2000" dirty="0">
                <a:latin typeface="Open Sans" panose="020B0604020202020204" charset="0"/>
                <a:ea typeface="Open Sans" panose="020B0604020202020204" charset="0"/>
                <a:cs typeface="Open Sans" panose="020B0604020202020204" charset="0"/>
              </a:rPr>
              <a:t>Automatic Emergency Braking</a:t>
            </a:r>
          </a:p>
          <a:p>
            <a:pPr lvl="1">
              <a:lnSpc>
                <a:spcPct val="150000"/>
              </a:lnSpc>
              <a:spcBef>
                <a:spcPts val="0"/>
              </a:spcBef>
            </a:pPr>
            <a:r>
              <a:rPr lang="en-US" sz="2000" dirty="0">
                <a:latin typeface="Open Sans" panose="020B0604020202020204" charset="0"/>
                <a:ea typeface="Open Sans" panose="020B0604020202020204" charset="0"/>
                <a:cs typeface="Open Sans" panose="020B0604020202020204" charset="0"/>
              </a:rPr>
              <a:t>Lane Keeping Assist</a:t>
            </a:r>
          </a:p>
        </p:txBody>
      </p:sp>
      <p:pic>
        <p:nvPicPr>
          <p:cNvPr id="2" name="Picture 1"/>
          <p:cNvPicPr>
            <a:picLocks noChangeAspect="1"/>
          </p:cNvPicPr>
          <p:nvPr/>
        </p:nvPicPr>
        <p:blipFill>
          <a:blip r:embed="rId3"/>
          <a:stretch>
            <a:fillRect/>
          </a:stretch>
        </p:blipFill>
        <p:spPr>
          <a:xfrm>
            <a:off x="5507984" y="2381465"/>
            <a:ext cx="6395258" cy="3383573"/>
          </a:xfrm>
          <a:prstGeom prst="rect">
            <a:avLst/>
          </a:prstGeom>
        </p:spPr>
      </p:pic>
      <p:sp>
        <p:nvSpPr>
          <p:cNvPr id="3" name="TextBox 2">
            <a:extLst>
              <a:ext uri="{FF2B5EF4-FFF2-40B4-BE49-F238E27FC236}">
                <a16:creationId xmlns:a16="http://schemas.microsoft.com/office/drawing/2014/main" id="{3325A841-AA86-B9DF-8E97-421A3AC8F66C}"/>
              </a:ext>
            </a:extLst>
          </p:cNvPr>
          <p:cNvSpPr txBox="1"/>
          <p:nvPr/>
        </p:nvSpPr>
        <p:spPr>
          <a:xfrm>
            <a:off x="595315" y="6179517"/>
            <a:ext cx="2941831" cy="215444"/>
          </a:xfrm>
          <a:prstGeom prst="rect">
            <a:avLst/>
          </a:prstGeom>
          <a:noFill/>
        </p:spPr>
        <p:txBody>
          <a:bodyPr wrap="none" rtlCol="0">
            <a:spAutoFit/>
          </a:bodyPr>
          <a:lstStyle/>
          <a:p>
            <a:pPr algn="l"/>
            <a:r>
              <a:rPr lang="en-GB" sz="800" i="0" dirty="0">
                <a:solidFill>
                  <a:schemeClr val="bg1">
                    <a:lumMod val="75000"/>
                  </a:schemeClr>
                </a:solidFill>
                <a:effectLst/>
              </a:rPr>
              <a:t>*https://</a:t>
            </a:r>
            <a:r>
              <a:rPr lang="en-GB" sz="800" i="0" dirty="0" err="1">
                <a:solidFill>
                  <a:schemeClr val="bg1">
                    <a:lumMod val="75000"/>
                  </a:schemeClr>
                </a:solidFill>
                <a:effectLst/>
              </a:rPr>
              <a:t>www.parkers.co.uk</a:t>
            </a:r>
            <a:r>
              <a:rPr lang="en-GB" sz="800" i="0" dirty="0">
                <a:solidFill>
                  <a:schemeClr val="bg1">
                    <a:lumMod val="75000"/>
                  </a:schemeClr>
                </a:solidFill>
                <a:effectLst/>
              </a:rPr>
              <a:t>/what-is/</a:t>
            </a:r>
            <a:r>
              <a:rPr lang="en-GB" sz="800" i="0" dirty="0" err="1">
                <a:solidFill>
                  <a:schemeClr val="bg1">
                    <a:lumMod val="75000"/>
                  </a:schemeClr>
                </a:solidFill>
                <a:effectLst/>
              </a:rPr>
              <a:t>acc</a:t>
            </a:r>
            <a:r>
              <a:rPr lang="en-GB" sz="800" i="0" dirty="0">
                <a:solidFill>
                  <a:schemeClr val="bg1">
                    <a:lumMod val="75000"/>
                  </a:schemeClr>
                </a:solidFill>
                <a:effectLst/>
              </a:rPr>
              <a:t>-adaptive-cruise-control/</a:t>
            </a:r>
          </a:p>
        </p:txBody>
      </p:sp>
      <p:sp>
        <p:nvSpPr>
          <p:cNvPr id="4" name="TextBox 3">
            <a:extLst>
              <a:ext uri="{FF2B5EF4-FFF2-40B4-BE49-F238E27FC236}">
                <a16:creationId xmlns:a16="http://schemas.microsoft.com/office/drawing/2014/main" id="{6D67B32A-5D18-34D2-4ABC-308C59B78696}"/>
              </a:ext>
            </a:extLst>
          </p:cNvPr>
          <p:cNvSpPr txBox="1"/>
          <p:nvPr/>
        </p:nvSpPr>
        <p:spPr>
          <a:xfrm>
            <a:off x="8354395" y="5641927"/>
            <a:ext cx="702436" cy="246221"/>
          </a:xfrm>
          <a:prstGeom prst="rect">
            <a:avLst/>
          </a:prstGeom>
          <a:noFill/>
        </p:spPr>
        <p:txBody>
          <a:bodyPr wrap="none" rtlCol="0">
            <a:spAutoFit/>
          </a:bodyPr>
          <a:lstStyle/>
          <a:p>
            <a:r>
              <a:rPr lang="en-DE" sz="1000" dirty="0"/>
              <a:t>Features*</a:t>
            </a:r>
          </a:p>
        </p:txBody>
      </p:sp>
    </p:spTree>
    <p:extLst>
      <p:ext uri="{BB962C8B-B14F-4D97-AF65-F5344CB8AC3E}">
        <p14:creationId xmlns:p14="http://schemas.microsoft.com/office/powerpoint/2010/main" val="27734073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397353" y="511725"/>
            <a:ext cx="9144000" cy="571726"/>
          </a:xfrm>
        </p:spPr>
        <p:txBody>
          <a:bodyPr/>
          <a:lstStyle/>
          <a:p>
            <a:pPr>
              <a:lnSpc>
                <a:spcPct val="100000"/>
              </a:lnSpc>
              <a:spcAft>
                <a:spcPts val="600"/>
              </a:spcAft>
              <a:buSzPct val="100000"/>
            </a:pPr>
            <a:r>
              <a:rPr lang="en-US" dirty="0"/>
              <a:t>Features</a:t>
            </a:r>
            <a:endParaRPr lang="en-GB"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adaptive cruise control mit Stop &amp; Go-Funktion - Audi Technology Porta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93755" y="1083450"/>
            <a:ext cx="8425112" cy="4739125"/>
          </a:xfrm>
          <a:prstGeom prst="rect">
            <a:avLst/>
          </a:prstGeom>
        </p:spPr>
      </p:pic>
      <p:sp>
        <p:nvSpPr>
          <p:cNvPr id="4" name="Rectangle 3"/>
          <p:cNvSpPr/>
          <p:nvPr/>
        </p:nvSpPr>
        <p:spPr>
          <a:xfrm>
            <a:off x="397353" y="6162813"/>
            <a:ext cx="8121359" cy="215444"/>
          </a:xfrm>
          <a:prstGeom prst="rect">
            <a:avLst/>
          </a:prstGeom>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800" b="0" i="0" strike="noStrike" kern="1200" cap="none" spc="0" normalizeH="0" baseline="0" noProof="0" dirty="0">
                <a:ln>
                  <a:noFill/>
                </a:ln>
                <a:solidFill>
                  <a:schemeClr val="accent6">
                    <a:lumMod val="25000"/>
                    <a:lumOff val="75000"/>
                  </a:schemeClr>
                </a:solidFill>
                <a:effectLst/>
                <a:uLnTx/>
                <a:uFillTx/>
                <a:ea typeface="Open Sans" panose="020B0606030504020204" pitchFamily="34" charset="0"/>
                <a:cs typeface="Open Sans" panose="020B0606030504020204" pitchFamily="34" charset="0"/>
                <a:hlinkClick r:id="rId6">
                  <a:extLst>
                    <a:ext uri="{A12FA001-AC4F-418D-AE19-62706E023703}">
                      <ahyp:hlinkClr xmlns:ahyp="http://schemas.microsoft.com/office/drawing/2018/hyperlinkcolor" val="tx"/>
                    </a:ext>
                  </a:extLst>
                </a:hlinkClick>
              </a:rPr>
              <a:t>*</a:t>
            </a:r>
            <a:r>
              <a:rPr kumimoji="0" lang="en-US" sz="800" b="0" i="0" u="none" strike="noStrike" kern="1200" cap="none" spc="0" normalizeH="0" baseline="0" noProof="0" dirty="0">
                <a:ln>
                  <a:noFill/>
                </a:ln>
                <a:solidFill>
                  <a:schemeClr val="accent6">
                    <a:lumMod val="25000"/>
                    <a:lumOff val="75000"/>
                  </a:schemeClr>
                </a:solidFill>
                <a:effectLst/>
                <a:uLnTx/>
                <a:uFillTx/>
                <a:ea typeface="Open Sans" panose="020B0606030504020204" pitchFamily="34" charset="0"/>
                <a:cs typeface="Open Sans" panose="020B0606030504020204" pitchFamily="34" charset="0"/>
                <a:hlinkClick r:id="rId6">
                  <a:extLst>
                    <a:ext uri="{A12FA001-AC4F-418D-AE19-62706E023703}">
                      <ahyp:hlinkClr xmlns:ahyp="http://schemas.microsoft.com/office/drawing/2018/hyperlinkcolor" val="tx"/>
                    </a:ext>
                  </a:extLst>
                </a:hlinkClick>
              </a:rPr>
              <a:t>https://www.audi-technology-portal.de/de/elektrik-elektronik/fahrerassistenzsysteme/adaptive-cruise-control-mit-stop-go-funktion?c=video:177&amp;type=video_sd</a:t>
            </a:r>
            <a:endParaRPr kumimoji="0" lang="en-US" sz="800" b="0" i="0" u="none" strike="noStrike" kern="1200" cap="none" spc="0" normalizeH="0" baseline="0" noProof="0" dirty="0">
              <a:ln>
                <a:noFill/>
              </a:ln>
              <a:solidFill>
                <a:schemeClr val="accent6">
                  <a:lumMod val="25000"/>
                  <a:lumOff val="75000"/>
                </a:schemeClr>
              </a:solidFill>
              <a:effectLst/>
              <a:uLnTx/>
              <a:uFillTx/>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628258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621844"/>
            <a:ext cx="9144000" cy="571726"/>
          </a:xfrm>
        </p:spPr>
        <p:txBody>
          <a:bodyPr/>
          <a:lstStyle/>
          <a:p>
            <a:pPr lvl="0"/>
            <a:r>
              <a:rPr lang="en-US"/>
              <a:t>Limitations</a:t>
            </a:r>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193570"/>
            <a:ext cx="11087779" cy="4482194"/>
          </a:xfrm>
        </p:spPr>
        <p:txBody>
          <a:bodyPr anchor="ctr"/>
          <a:lstStyle/>
          <a:p>
            <a:pPr>
              <a:lnSpc>
                <a:spcPct val="100000"/>
              </a:lnSpc>
              <a:spcAft>
                <a:spcPts val="600"/>
              </a:spcAft>
              <a:buSzPct val="100000"/>
              <a:buFont typeface="Wingdings" pitchFamily="2" charset="2"/>
              <a:buChar char="§"/>
            </a:pPr>
            <a:r>
              <a:rPr lang="en-US" sz="2000" dirty="0">
                <a:latin typeface="Open Sans" panose="020B0606030504020204" pitchFamily="34" charset="0"/>
                <a:ea typeface="Open Sans" panose="020B0606030504020204" pitchFamily="34" charset="0"/>
                <a:cs typeface="Open Sans" panose="020B0606030504020204" pitchFamily="34" charset="0"/>
              </a:rPr>
              <a:t>Human Factor Issues</a:t>
            </a:r>
          </a:p>
          <a:p>
            <a:pPr>
              <a:lnSpc>
                <a:spcPct val="100000"/>
              </a:lnSpc>
              <a:spcAft>
                <a:spcPts val="600"/>
              </a:spcAft>
              <a:buSzPct val="100000"/>
              <a:buFont typeface="Wingdings" pitchFamily="2" charset="2"/>
              <a:buChar char="§"/>
            </a:pPr>
            <a:r>
              <a:rPr lang="en-US" sz="2000" dirty="0">
                <a:latin typeface="Open Sans" panose="020B0606030504020204" pitchFamily="34" charset="0"/>
                <a:ea typeface="Open Sans" panose="020B0606030504020204" pitchFamily="34" charset="0"/>
                <a:cs typeface="Open Sans" panose="020B0606030504020204" pitchFamily="34" charset="0"/>
              </a:rPr>
              <a:t>General Limitations</a:t>
            </a:r>
          </a:p>
          <a:p>
            <a:pPr>
              <a:lnSpc>
                <a:spcPct val="100000"/>
              </a:lnSpc>
              <a:spcAft>
                <a:spcPts val="600"/>
              </a:spcAft>
              <a:buSzPct val="100000"/>
              <a:buFont typeface="Wingdings" pitchFamily="2" charset="2"/>
              <a:buChar char="§"/>
            </a:pPr>
            <a:r>
              <a:rPr lang="en-US" sz="2000" dirty="0">
                <a:latin typeface="Open Sans" panose="020B0606030504020204" pitchFamily="34" charset="0"/>
                <a:ea typeface="Open Sans" panose="020B0606030504020204" pitchFamily="34" charset="0"/>
                <a:cs typeface="Open Sans" panose="020B0606030504020204" pitchFamily="34" charset="0"/>
              </a:rPr>
              <a:t>Sensor Limitations</a:t>
            </a:r>
            <a:endParaRPr lang="en-DE" sz="20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497569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534291"/>
            <a:ext cx="9144000" cy="571726"/>
          </a:xfrm>
        </p:spPr>
        <p:txBody>
          <a:bodyPr/>
          <a:lstStyle/>
          <a:p>
            <a:pPr lvl="0"/>
            <a:r>
              <a:rPr lang="en-US" dirty="0"/>
              <a:t>Limitations</a:t>
            </a:r>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674158"/>
            <a:ext cx="11087779" cy="4604721"/>
          </a:xfrm>
        </p:spPr>
        <p:txBody>
          <a:bodyPr anchor="ctr"/>
          <a:lstStyle/>
          <a:p>
            <a:pPr>
              <a:lnSpc>
                <a:spcPct val="100000"/>
              </a:lnSpc>
              <a:spcAft>
                <a:spcPts val="1200"/>
              </a:spcAft>
              <a:buSzPct val="60000"/>
            </a:pPr>
            <a:r>
              <a:rPr lang="en-US" sz="2000" b="1" dirty="0">
                <a:latin typeface="Open Sans" panose="020B0604020202020204" charset="0"/>
                <a:ea typeface="Open Sans" panose="020B0604020202020204" charset="0"/>
                <a:cs typeface="Open Sans" panose="020B0604020202020204" charset="0"/>
              </a:rPr>
              <a:t>Human Factor Issues</a:t>
            </a:r>
          </a:p>
          <a:p>
            <a:pPr lvl="1">
              <a:lnSpc>
                <a:spcPct val="100000"/>
              </a:lnSpc>
              <a:spcAft>
                <a:spcPts val="1200"/>
              </a:spcAft>
              <a:buSzPct val="100000"/>
            </a:pPr>
            <a:r>
              <a:rPr lang="en-US" sz="2000" b="1" dirty="0">
                <a:latin typeface="Open Sans" panose="020B0604020202020204" charset="0"/>
                <a:ea typeface="Open Sans" panose="020B0604020202020204" charset="0"/>
                <a:cs typeface="Open Sans" panose="020B0604020202020204" charset="0"/>
              </a:rPr>
              <a:t>Understanding of the driver’s psychology and behavioral habits.</a:t>
            </a:r>
            <a:endParaRPr lang="en-US" sz="2000" dirty="0">
              <a:latin typeface="Open Sans" panose="020B0604020202020204" charset="0"/>
              <a:ea typeface="Open Sans" panose="020B0604020202020204" charset="0"/>
              <a:cs typeface="Open Sans" panose="020B0604020202020204" charset="0"/>
            </a:endParaRPr>
          </a:p>
          <a:p>
            <a:pPr lvl="1">
              <a:lnSpc>
                <a:spcPct val="100000"/>
              </a:lnSpc>
              <a:spcAft>
                <a:spcPts val="1200"/>
              </a:spcAft>
              <a:buSzPct val="100000"/>
            </a:pPr>
            <a:r>
              <a:rPr lang="en-US" sz="2000" b="1" dirty="0">
                <a:latin typeface="Open Sans" panose="020B0604020202020204" charset="0"/>
                <a:ea typeface="Open Sans" panose="020B0604020202020204" charset="0"/>
                <a:cs typeface="Open Sans" panose="020B0604020202020204" charset="0"/>
              </a:rPr>
              <a:t>Human factor issues, such as:</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The feeling of losing of control.</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Trust of the driver in the automated system.</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The mental representation that the driver builds up of the automated system.</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Feedback of the state of the system to the driver in an effective manner.</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Driver stress.</a:t>
            </a:r>
          </a:p>
        </p:txBody>
      </p:sp>
    </p:spTree>
    <p:extLst>
      <p:ext uri="{BB962C8B-B14F-4D97-AF65-F5344CB8AC3E}">
        <p14:creationId xmlns:p14="http://schemas.microsoft.com/office/powerpoint/2010/main" val="3462901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534291"/>
            <a:ext cx="9144000" cy="571726"/>
          </a:xfrm>
        </p:spPr>
        <p:txBody>
          <a:bodyPr/>
          <a:lstStyle/>
          <a:p>
            <a:pPr lvl="0"/>
            <a:r>
              <a:rPr lang="en-US"/>
              <a:t>Limitations</a:t>
            </a:r>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536569"/>
            <a:ext cx="11087779" cy="4450080"/>
          </a:xfrm>
        </p:spPr>
        <p:txBody>
          <a:bodyPr anchor="ctr"/>
          <a:lstStyle/>
          <a:p>
            <a:pPr>
              <a:lnSpc>
                <a:spcPct val="100000"/>
              </a:lnSpc>
              <a:spcAft>
                <a:spcPts val="1200"/>
              </a:spcAft>
              <a:buSzPct val="60000"/>
            </a:pPr>
            <a:r>
              <a:rPr lang="en-US" sz="2000" b="1" dirty="0">
                <a:latin typeface="Open Sans" panose="020B0606030504020204" pitchFamily="34" charset="0"/>
                <a:ea typeface="Open Sans" panose="020B0606030504020204" pitchFamily="34" charset="0"/>
                <a:cs typeface="Open Sans" panose="020B0606030504020204" pitchFamily="34" charset="0"/>
              </a:rPr>
              <a:t>The ACC system general limitations</a:t>
            </a:r>
          </a:p>
          <a:p>
            <a:pPr lvl="1">
              <a:lnSpc>
                <a:spcPct val="100000"/>
              </a:lnSpc>
              <a:spcAft>
                <a:spcPts val="1200"/>
              </a:spcAft>
              <a:buSzPct val="100000"/>
            </a:pPr>
            <a:r>
              <a:rPr lang="en-US" sz="2000" b="1">
                <a:latin typeface="Open Sans" panose="020B0606030504020204" pitchFamily="34" charset="0"/>
                <a:ea typeface="Open Sans" panose="020B0606030504020204" pitchFamily="34" charset="0"/>
                <a:cs typeface="Open Sans" panose="020B0606030504020204" pitchFamily="34" charset="0"/>
              </a:rPr>
              <a:t>May</a:t>
            </a:r>
            <a:r>
              <a:rPr lang="en-US" sz="2000" dirty="0">
                <a:latin typeface="Open Sans" panose="020B0606030504020204" pitchFamily="34" charset="0"/>
                <a:ea typeface="Open Sans" panose="020B0606030504020204" pitchFamily="34" charset="0"/>
                <a:cs typeface="Open Sans" panose="020B0606030504020204" pitchFamily="34" charset="0"/>
              </a:rPr>
              <a:t> not operate properly if the sensor is blocked.</a:t>
            </a:r>
          </a:p>
          <a:p>
            <a:pPr lvl="1">
              <a:lnSpc>
                <a:spcPct val="100000"/>
              </a:lnSpc>
              <a:spcAft>
                <a:spcPts val="1200"/>
              </a:spcAft>
              <a:buSzPct val="100000"/>
            </a:pPr>
            <a:r>
              <a:rPr lang="en-US" sz="2000" b="1">
                <a:latin typeface="Open Sans" panose="020B0606030504020204" pitchFamily="34" charset="0"/>
                <a:ea typeface="Open Sans" panose="020B0606030504020204" pitchFamily="34" charset="0"/>
                <a:cs typeface="Open Sans" panose="020B0606030504020204" pitchFamily="34" charset="0"/>
              </a:rPr>
              <a:t>May</a:t>
            </a:r>
            <a:r>
              <a:rPr lang="en-US" sz="2000" dirty="0">
                <a:latin typeface="Open Sans" panose="020B0606030504020204" pitchFamily="34" charset="0"/>
                <a:ea typeface="Open Sans" panose="020B0606030504020204" pitchFamily="34" charset="0"/>
                <a:cs typeface="Open Sans" panose="020B0606030504020204" pitchFamily="34" charset="0"/>
              </a:rPr>
              <a:t> Only warns of vehicles detected by the radar sensor.</a:t>
            </a:r>
          </a:p>
          <a:p>
            <a:pPr lvl="1">
              <a:lnSpc>
                <a:spcPct val="100000"/>
              </a:lnSpc>
              <a:spcAft>
                <a:spcPts val="1200"/>
              </a:spcAft>
              <a:buSzPct val="100000"/>
            </a:pPr>
            <a:r>
              <a:rPr lang="en-US" sz="2000" b="1">
                <a:latin typeface="Open Sans" panose="020B0606030504020204" pitchFamily="34" charset="0"/>
                <a:ea typeface="Open Sans" panose="020B0606030504020204" pitchFamily="34" charset="0"/>
                <a:cs typeface="Open Sans" panose="020B0606030504020204" pitchFamily="34" charset="0"/>
              </a:rPr>
              <a:t>May</a:t>
            </a:r>
            <a:r>
              <a:rPr lang="en-US" sz="2000" dirty="0">
                <a:latin typeface="Open Sans" panose="020B0606030504020204" pitchFamily="34" charset="0"/>
                <a:ea typeface="Open Sans" panose="020B0606030504020204" pitchFamily="34" charset="0"/>
                <a:cs typeface="Open Sans" panose="020B0606030504020204" pitchFamily="34" charset="0"/>
              </a:rPr>
              <a:t> not detect pedestrians or objects on the road.</a:t>
            </a:r>
          </a:p>
          <a:p>
            <a:pPr lvl="1">
              <a:lnSpc>
                <a:spcPct val="100000"/>
              </a:lnSpc>
              <a:spcAft>
                <a:spcPts val="1200"/>
              </a:spcAft>
              <a:buSzPct val="100000"/>
            </a:pPr>
            <a:r>
              <a:rPr lang="en-US" sz="2000" b="1">
                <a:latin typeface="Open Sans" panose="020B0606030504020204" pitchFamily="34" charset="0"/>
                <a:ea typeface="Open Sans" panose="020B0606030504020204" pitchFamily="34" charset="0"/>
                <a:cs typeface="Open Sans" panose="020B0606030504020204" pitchFamily="34" charset="0"/>
              </a:rPr>
              <a:t>May</a:t>
            </a:r>
            <a:r>
              <a:rPr lang="en-US" sz="2000" dirty="0">
                <a:latin typeface="Open Sans" panose="020B0606030504020204" pitchFamily="34" charset="0"/>
                <a:ea typeface="Open Sans" panose="020B0606030504020204" pitchFamily="34" charset="0"/>
                <a:cs typeface="Open Sans" panose="020B0606030504020204" pitchFamily="34" charset="0"/>
              </a:rPr>
              <a:t> not detect oncoming vehicles in the same lane.</a:t>
            </a: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The sensors may incorrectly track lane markings as other structures or objects. This can result in a false or missed warning.</a:t>
            </a:r>
          </a:p>
        </p:txBody>
      </p:sp>
    </p:spTree>
    <p:extLst>
      <p:ext uri="{BB962C8B-B14F-4D97-AF65-F5344CB8AC3E}">
        <p14:creationId xmlns:p14="http://schemas.microsoft.com/office/powerpoint/2010/main" val="2337312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71DE01-0820-4A4D-9EFA-EB391BC824FC}"/>
              </a:ext>
            </a:extLst>
          </p:cNvPr>
          <p:cNvSpPr>
            <a:spLocks noGrp="1"/>
          </p:cNvSpPr>
          <p:nvPr>
            <p:ph sz="quarter" idx="10"/>
          </p:nvPr>
        </p:nvSpPr>
        <p:spPr>
          <a:xfrm>
            <a:off x="595318" y="710070"/>
            <a:ext cx="4955495" cy="850374"/>
          </a:xfrm>
        </p:spPr>
        <p:txBody>
          <a:bodyPr/>
          <a:lstStyle/>
          <a:p>
            <a:r>
              <a:rPr lang="en-DE" dirty="0"/>
              <a:t>Summary</a:t>
            </a:r>
          </a:p>
        </p:txBody>
      </p:sp>
      <p:sp>
        <p:nvSpPr>
          <p:cNvPr id="3" name="TextBox 2">
            <a:extLst>
              <a:ext uri="{FF2B5EF4-FFF2-40B4-BE49-F238E27FC236}">
                <a16:creationId xmlns:a16="http://schemas.microsoft.com/office/drawing/2014/main" id="{D7A1CBA2-5C6A-A208-5DC8-252CFF66E9F6}"/>
              </a:ext>
            </a:extLst>
          </p:cNvPr>
          <p:cNvSpPr txBox="1"/>
          <p:nvPr/>
        </p:nvSpPr>
        <p:spPr>
          <a:xfrm>
            <a:off x="874642" y="1739348"/>
            <a:ext cx="4055167" cy="3788858"/>
          </a:xfrm>
          <a:prstGeom prst="rect">
            <a:avLst/>
          </a:prstGeom>
          <a:noFill/>
        </p:spPr>
        <p:txBody>
          <a:bodyPr wrap="square" rtlCol="0">
            <a:spAutoFit/>
          </a:bodyPr>
          <a:lstStyle/>
          <a:p>
            <a:pPr marL="285750" indent="-285750">
              <a:lnSpc>
                <a:spcPct val="150000"/>
              </a:lnSpc>
              <a:buFont typeface="Wingdings" pitchFamily="2" charset="2"/>
              <a:buChar char="§"/>
            </a:pPr>
            <a:r>
              <a:rPr lang="en-DE" dirty="0">
                <a:solidFill>
                  <a:schemeClr val="bg1"/>
                </a:solidFill>
              </a:rPr>
              <a:t>Motivation</a:t>
            </a:r>
          </a:p>
          <a:p>
            <a:pPr marL="285750" indent="-285750">
              <a:lnSpc>
                <a:spcPct val="150000"/>
              </a:lnSpc>
              <a:buFont typeface="Wingdings" pitchFamily="2" charset="2"/>
              <a:buChar char="§"/>
            </a:pPr>
            <a:r>
              <a:rPr lang="en-DE" dirty="0">
                <a:solidFill>
                  <a:schemeClr val="bg1"/>
                </a:solidFill>
              </a:rPr>
              <a:t>Introduction</a:t>
            </a:r>
          </a:p>
          <a:p>
            <a:pPr marL="285750" indent="-285750">
              <a:lnSpc>
                <a:spcPct val="150000"/>
              </a:lnSpc>
              <a:buFont typeface="Wingdings" pitchFamily="2" charset="2"/>
              <a:buChar char="§"/>
            </a:pPr>
            <a:r>
              <a:rPr lang="en-DE" dirty="0">
                <a:solidFill>
                  <a:schemeClr val="bg1"/>
                </a:solidFill>
              </a:rPr>
              <a:t>System Requirements</a:t>
            </a:r>
          </a:p>
          <a:p>
            <a:pPr marL="285750" indent="-285750">
              <a:lnSpc>
                <a:spcPct val="150000"/>
              </a:lnSpc>
              <a:buFont typeface="Wingdings" pitchFamily="2" charset="2"/>
              <a:buChar char="§"/>
            </a:pPr>
            <a:r>
              <a:rPr lang="en-DE" dirty="0">
                <a:solidFill>
                  <a:schemeClr val="bg1"/>
                </a:solidFill>
              </a:rPr>
              <a:t>Architecture</a:t>
            </a:r>
          </a:p>
          <a:p>
            <a:pPr marL="285750" indent="-285750">
              <a:lnSpc>
                <a:spcPct val="150000"/>
              </a:lnSpc>
              <a:buFont typeface="Wingdings" pitchFamily="2" charset="2"/>
              <a:buChar char="§"/>
            </a:pPr>
            <a:r>
              <a:rPr lang="en-DE" dirty="0">
                <a:solidFill>
                  <a:schemeClr val="bg1"/>
                </a:solidFill>
              </a:rPr>
              <a:t>Features</a:t>
            </a:r>
            <a:endParaRPr lang="en-US" dirty="0">
              <a:solidFill>
                <a:schemeClr val="bg1"/>
              </a:solidFill>
            </a:endParaRPr>
          </a:p>
          <a:p>
            <a:pPr marL="285750" indent="-285750">
              <a:lnSpc>
                <a:spcPct val="150000"/>
              </a:lnSpc>
              <a:buFont typeface="Wingdings" pitchFamily="2" charset="2"/>
              <a:buChar char="§"/>
            </a:pPr>
            <a:r>
              <a:rPr lang="en-DE" dirty="0">
                <a:solidFill>
                  <a:schemeClr val="bg1"/>
                </a:solidFill>
              </a:rPr>
              <a:t>Limitation</a:t>
            </a:r>
          </a:p>
          <a:p>
            <a:pPr marL="285750" indent="-285750">
              <a:lnSpc>
                <a:spcPct val="150000"/>
              </a:lnSpc>
              <a:buFont typeface="Wingdings" pitchFamily="2" charset="2"/>
              <a:buChar char="§"/>
            </a:pPr>
            <a:r>
              <a:rPr lang="en-DE" dirty="0">
                <a:solidFill>
                  <a:schemeClr val="bg1"/>
                </a:solidFill>
              </a:rPr>
              <a:t>Capabilities</a:t>
            </a:r>
          </a:p>
          <a:p>
            <a:pPr marL="285750" indent="-285750">
              <a:lnSpc>
                <a:spcPct val="150000"/>
              </a:lnSpc>
              <a:buFont typeface="Wingdings" pitchFamily="2" charset="2"/>
              <a:buChar char="§"/>
            </a:pPr>
            <a:r>
              <a:rPr lang="en-DE" dirty="0">
                <a:solidFill>
                  <a:schemeClr val="bg1"/>
                </a:solidFill>
              </a:rPr>
              <a:t>Examples</a:t>
            </a:r>
          </a:p>
          <a:p>
            <a:pPr marL="285750" indent="-285750">
              <a:lnSpc>
                <a:spcPct val="150000"/>
              </a:lnSpc>
              <a:buFont typeface="Wingdings" pitchFamily="2" charset="2"/>
              <a:buChar char="§"/>
            </a:pPr>
            <a:r>
              <a:rPr lang="en-DE" dirty="0">
                <a:solidFill>
                  <a:schemeClr val="bg1"/>
                </a:solidFill>
              </a:rPr>
              <a:t>Outlook</a:t>
            </a:r>
          </a:p>
        </p:txBody>
      </p:sp>
    </p:spTree>
    <p:extLst>
      <p:ext uri="{BB962C8B-B14F-4D97-AF65-F5344CB8AC3E}">
        <p14:creationId xmlns:p14="http://schemas.microsoft.com/office/powerpoint/2010/main" val="9128298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580887"/>
            <a:ext cx="9144000" cy="571726"/>
          </a:xfrm>
        </p:spPr>
        <p:txBody>
          <a:bodyPr/>
          <a:lstStyle/>
          <a:p>
            <a:pPr lvl="0"/>
            <a:r>
              <a:rPr lang="en-US"/>
              <a:t>Limitations</a:t>
            </a:r>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451728"/>
            <a:ext cx="11087779" cy="4224036"/>
          </a:xfrm>
        </p:spPr>
        <p:txBody>
          <a:bodyPr anchor="ctr"/>
          <a:lstStyle/>
          <a:p>
            <a:pPr>
              <a:lnSpc>
                <a:spcPct val="100000"/>
              </a:lnSpc>
              <a:spcAft>
                <a:spcPts val="1200"/>
              </a:spcAft>
              <a:buSzPct val="60000"/>
            </a:pPr>
            <a:r>
              <a:rPr lang="en-US" sz="1800" b="1" dirty="0">
                <a:latin typeface="Open Sans" panose="020B0606030504020204" pitchFamily="34" charset="0"/>
                <a:ea typeface="Open Sans" panose="020B0606030504020204" pitchFamily="34" charset="0"/>
                <a:cs typeface="Open Sans" panose="020B0606030504020204" pitchFamily="34" charset="0"/>
              </a:rPr>
              <a:t>Sensor Limitations</a:t>
            </a:r>
            <a:endParaRPr lang="en-US" sz="2000" b="1" dirty="0">
              <a:latin typeface="Open Sans" panose="020B0606030504020204" pitchFamily="34" charset="0"/>
              <a:ea typeface="Open Sans" panose="020B0606030504020204" pitchFamily="34" charset="0"/>
              <a:cs typeface="Open Sans" panose="020B0606030504020204" pitchFamily="34" charset="0"/>
            </a:endParaRP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Geometrical obstructions.</a:t>
            </a: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Difficulties in predicting the course far in front of you.</a:t>
            </a: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High temperature.</a:t>
            </a: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Vehicle speed in the radar unit.</a:t>
            </a: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Limited field of vision in the radar unit.</a:t>
            </a: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Impaired vision in Camera sensor.</a:t>
            </a:r>
          </a:p>
          <a:p>
            <a:pPr marL="342891" lvl="1" indent="0">
              <a:lnSpc>
                <a:spcPct val="100000"/>
              </a:lnSpc>
              <a:spcAft>
                <a:spcPts val="600"/>
              </a:spcAft>
              <a:buSzPct val="100000"/>
              <a:buNone/>
            </a:pPr>
            <a:endParaRPr lang="en-US" sz="1600" dirty="0">
              <a:latin typeface="Open Sans" panose="020B0606030504020204" pitchFamily="34" charset="0"/>
              <a:ea typeface="Open Sans" panose="020B0606030504020204" pitchFamily="34" charset="0"/>
              <a:cs typeface="Open Sans" panose="020B0606030504020204" pitchFamily="34" charset="0"/>
            </a:endParaRPr>
          </a:p>
        </p:txBody>
      </p:sp>
      <p:sp>
        <p:nvSpPr>
          <p:cNvPr id="2" name="Rechteck 1">
            <a:extLst>
              <a:ext uri="{FF2B5EF4-FFF2-40B4-BE49-F238E27FC236}">
                <a16:creationId xmlns:a16="http://schemas.microsoft.com/office/drawing/2014/main" id="{26983C4E-4284-47EE-B65F-9196A88A6703}"/>
              </a:ext>
            </a:extLst>
          </p:cNvPr>
          <p:cNvSpPr/>
          <p:nvPr/>
        </p:nvSpPr>
        <p:spPr>
          <a:xfrm>
            <a:off x="476522" y="5980969"/>
            <a:ext cx="11238955" cy="21544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https://</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www.fordservicecontent.com</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Ford_Content</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vdirsnet</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OwnerManual</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/Home/</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Content?variantid</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=7953&amp;languageCode=</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en&amp;countryCode</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USA&amp;Uid</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=G2205493&amp;ProcUid=G2205531&amp;userMarket=</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usa&amp;div</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f&amp;vFilteringEnabled</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a:t>
            </a:r>
            <a:r>
              <a:rPr kumimoji="0" lang="en-US" sz="800" b="0" i="0" u="none" strike="noStrike" kern="1200" cap="none" spc="0" normalizeH="0" baseline="0" noProof="0" dirty="0" err="1">
                <a:ln>
                  <a:noFill/>
                </a:ln>
                <a:solidFill>
                  <a:schemeClr val="accent6">
                    <a:lumMod val="25000"/>
                    <a:lumOff val="75000"/>
                  </a:schemeClr>
                </a:solidFill>
                <a:effectLst/>
                <a:uLnTx/>
                <a:uFillTx/>
                <a:latin typeface="Calibri" panose="020F0502020204030204"/>
                <a:ea typeface="+mn-ea"/>
                <a:cs typeface="+mn-cs"/>
              </a:rPr>
              <a:t>False&amp;buildtype</a:t>
            </a:r>
            <a:r>
              <a:rPr kumimoji="0" lang="en-US" sz="800" b="0" i="0" u="none" strike="noStrike" kern="1200" cap="none" spc="0" normalizeH="0" baseline="0" noProof="0" dirty="0">
                <a:ln>
                  <a:noFill/>
                </a:ln>
                <a:solidFill>
                  <a:schemeClr val="accent6">
                    <a:lumMod val="25000"/>
                    <a:lumOff val="75000"/>
                  </a:schemeClr>
                </a:solidFill>
                <a:effectLst/>
                <a:uLnTx/>
                <a:uFillTx/>
                <a:latin typeface="Calibri" panose="020F0502020204030204"/>
                <a:ea typeface="+mn-ea"/>
                <a:cs typeface="+mn-cs"/>
              </a:rPr>
              <a:t>=web</a:t>
            </a:r>
          </a:p>
        </p:txBody>
      </p:sp>
    </p:spTree>
    <p:extLst>
      <p:ext uri="{BB962C8B-B14F-4D97-AF65-F5344CB8AC3E}">
        <p14:creationId xmlns:p14="http://schemas.microsoft.com/office/powerpoint/2010/main" val="1773253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418200" y="619156"/>
            <a:ext cx="9144000" cy="571726"/>
          </a:xfrm>
        </p:spPr>
        <p:txBody>
          <a:bodyPr/>
          <a:lstStyle/>
          <a:p>
            <a:pPr lvl="0"/>
            <a:r>
              <a:rPr lang="en-US" dirty="0"/>
              <a:t>Limitations</a:t>
            </a:r>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418200" y="1364459"/>
            <a:ext cx="5013006" cy="4427833"/>
          </a:xfrm>
        </p:spPr>
        <p:txBody>
          <a:bodyPr anchor="t"/>
          <a:lstStyle/>
          <a:p>
            <a:pPr>
              <a:lnSpc>
                <a:spcPct val="100000"/>
              </a:lnSpc>
              <a:spcAft>
                <a:spcPts val="600"/>
              </a:spcAft>
              <a:buSzPct val="100000"/>
            </a:pPr>
            <a:r>
              <a:rPr lang="en-US" sz="1400" b="1" dirty="0">
                <a:latin typeface="Open Sans" panose="020B0606030504020204" pitchFamily="34" charset="0"/>
                <a:ea typeface="Open Sans" panose="020B0606030504020204" pitchFamily="34" charset="0"/>
                <a:cs typeface="Open Sans" panose="020B0606030504020204" pitchFamily="34" charset="0"/>
              </a:rPr>
              <a:t>Case 1:</a:t>
            </a:r>
          </a:p>
          <a:p>
            <a:pPr lvl="1">
              <a:lnSpc>
                <a:spcPct val="100000"/>
              </a:lnSpc>
              <a:spcAft>
                <a:spcPts val="600"/>
              </a:spcAft>
              <a:buSzPct val="100000"/>
            </a:pPr>
            <a:r>
              <a:rPr lang="en-US" sz="1400" dirty="0">
                <a:latin typeface="Open Sans" panose="020B0606030504020204" pitchFamily="34" charset="0"/>
                <a:ea typeface="Open Sans" panose="020B0606030504020204" pitchFamily="34" charset="0"/>
                <a:cs typeface="Open Sans" panose="020B0606030504020204" pitchFamily="34" charset="0"/>
              </a:rPr>
              <a:t>Sometimes the radar unit is late at detecting vehicles at close distances - e.g. a vehicle that drives in between your car and the vehicle ahead.</a:t>
            </a:r>
          </a:p>
          <a:p>
            <a:pPr>
              <a:lnSpc>
                <a:spcPct val="100000"/>
              </a:lnSpc>
              <a:spcAft>
                <a:spcPts val="600"/>
              </a:spcAft>
              <a:buSzPct val="100000"/>
            </a:pPr>
            <a:r>
              <a:rPr lang="en-US" sz="1400" b="1" dirty="0">
                <a:latin typeface="Open Sans" panose="020B0606030504020204" pitchFamily="34" charset="0"/>
                <a:ea typeface="Open Sans" panose="020B0606030504020204" pitchFamily="34" charset="0"/>
                <a:cs typeface="Open Sans" panose="020B0606030504020204" pitchFamily="34" charset="0"/>
              </a:rPr>
              <a:t>Case 2:</a:t>
            </a:r>
          </a:p>
          <a:p>
            <a:pPr lvl="1">
              <a:lnSpc>
                <a:spcPct val="100000"/>
              </a:lnSpc>
              <a:spcAft>
                <a:spcPts val="600"/>
              </a:spcAft>
              <a:buSzPct val="100000"/>
            </a:pPr>
            <a:r>
              <a:rPr lang="en-US" sz="1400" dirty="0">
                <a:latin typeface="Open Sans" panose="020B0606030504020204" pitchFamily="34" charset="0"/>
                <a:ea typeface="Open Sans" panose="020B0606030504020204" pitchFamily="34" charset="0"/>
                <a:cs typeface="Open Sans" panose="020B0606030504020204" pitchFamily="34" charset="0"/>
              </a:rPr>
              <a:t>Small vehicles, such as motorcycles, or vehicles not driving in the center of the lane can remain undetected.</a:t>
            </a:r>
          </a:p>
          <a:p>
            <a:pPr>
              <a:lnSpc>
                <a:spcPct val="100000"/>
              </a:lnSpc>
              <a:spcAft>
                <a:spcPts val="600"/>
              </a:spcAft>
              <a:buSzPct val="100000"/>
            </a:pPr>
            <a:r>
              <a:rPr lang="en-US" sz="1400" b="1" dirty="0">
                <a:latin typeface="Open Sans" panose="020B0606030504020204" pitchFamily="34" charset="0"/>
                <a:ea typeface="Open Sans" panose="020B0606030504020204" pitchFamily="34" charset="0"/>
                <a:cs typeface="Open Sans" panose="020B0606030504020204" pitchFamily="34" charset="0"/>
              </a:rPr>
              <a:t>Case 3:</a:t>
            </a:r>
          </a:p>
          <a:p>
            <a:pPr lvl="1">
              <a:lnSpc>
                <a:spcPct val="100000"/>
              </a:lnSpc>
              <a:spcAft>
                <a:spcPts val="600"/>
              </a:spcAft>
              <a:buSzPct val="100000"/>
            </a:pPr>
            <a:r>
              <a:rPr lang="en-US" sz="1400" dirty="0">
                <a:latin typeface="Open Sans" panose="020B0606030504020204" pitchFamily="34" charset="0"/>
                <a:ea typeface="Open Sans" panose="020B0606030504020204" pitchFamily="34" charset="0"/>
                <a:cs typeface="Open Sans" panose="020B0606030504020204" pitchFamily="34" charset="0"/>
              </a:rPr>
              <a:t>In curves, the radar unit may detect a different vehicle than intended or lose a detected vehicle from view.</a:t>
            </a:r>
          </a:p>
          <a:p>
            <a:pPr>
              <a:lnSpc>
                <a:spcPct val="100000"/>
              </a:lnSpc>
              <a:spcAft>
                <a:spcPts val="600"/>
              </a:spcAft>
              <a:buSzPct val="100000"/>
            </a:pPr>
            <a:r>
              <a:rPr lang="en-US" sz="1400" b="1" dirty="0">
                <a:latin typeface="Open Sans" panose="020B0606030504020204" pitchFamily="34" charset="0"/>
                <a:ea typeface="Open Sans" panose="020B0606030504020204" pitchFamily="34" charset="0"/>
                <a:cs typeface="Open Sans" panose="020B0606030504020204" pitchFamily="34" charset="0"/>
              </a:rPr>
              <a:t>Case 4:</a:t>
            </a:r>
          </a:p>
          <a:p>
            <a:pPr lvl="1">
              <a:lnSpc>
                <a:spcPct val="100000"/>
              </a:lnSpc>
              <a:spcAft>
                <a:spcPts val="600"/>
              </a:spcAft>
              <a:buSzPct val="100000"/>
            </a:pPr>
            <a:r>
              <a:rPr lang="en-US" sz="1400" dirty="0">
                <a:latin typeface="Open Sans" panose="020B0606030504020204" pitchFamily="34" charset="0"/>
                <a:ea typeface="Open Sans" panose="020B0606030504020204" pitchFamily="34" charset="0"/>
                <a:cs typeface="Open Sans" panose="020B0606030504020204" pitchFamily="34" charset="0"/>
              </a:rPr>
              <a:t>Low trailer in radar shadow</a:t>
            </a:r>
            <a:r>
              <a:rPr lang="en-US" sz="1400">
                <a:latin typeface="Open Sans" panose="020B0606030504020204" pitchFamily="34" charset="0"/>
                <a:ea typeface="Open Sans" panose="020B0606030504020204" pitchFamily="34" charset="0"/>
                <a:cs typeface="Open Sans" panose="020B0606030504020204" pitchFamily="34" charset="0"/>
              </a:rPr>
              <a:t>.</a:t>
            </a:r>
            <a:endParaRPr lang="en-US" sz="1400" dirty="0">
              <a:latin typeface="Open Sans" panose="020B0606030504020204" pitchFamily="34" charset="0"/>
              <a:ea typeface="Open Sans" panose="020B0606030504020204" pitchFamily="34" charset="0"/>
              <a:cs typeface="Open Sans" panose="020B0606030504020204" pitchFamily="34" charset="0"/>
            </a:endParaRPr>
          </a:p>
        </p:txBody>
      </p:sp>
      <p:sp>
        <p:nvSpPr>
          <p:cNvPr id="2" name="Rechteck 1">
            <a:extLst>
              <a:ext uri="{FF2B5EF4-FFF2-40B4-BE49-F238E27FC236}">
                <a16:creationId xmlns:a16="http://schemas.microsoft.com/office/drawing/2014/main" id="{26983C4E-4284-47EE-B65F-9196A88A6703}"/>
              </a:ext>
            </a:extLst>
          </p:cNvPr>
          <p:cNvSpPr/>
          <p:nvPr/>
        </p:nvSpPr>
        <p:spPr>
          <a:xfrm>
            <a:off x="551936" y="6069567"/>
            <a:ext cx="11238955" cy="338554"/>
          </a:xfrm>
          <a:prstGeom prst="rect">
            <a:avLst/>
          </a:prstGeom>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800" b="0" i="0" strike="noStrike" kern="1200" cap="none" spc="0" normalizeH="0" baseline="0" noProof="0" dirty="0">
                <a:ln>
                  <a:noFill/>
                </a:ln>
                <a:solidFill>
                  <a:schemeClr val="accent6">
                    <a:lumMod val="25000"/>
                    <a:lumOff val="75000"/>
                  </a:schemeClr>
                </a:solidFill>
                <a:effectLst/>
                <a:uLnTx/>
                <a:uFillTx/>
                <a:ea typeface="Open Sans" panose="020B0604020202020204" charset="0"/>
                <a:cs typeface="Open Sans" panose="020B0604020202020204" charset="0"/>
                <a:hlinkClick r:id="rId2">
                  <a:extLst>
                    <a:ext uri="{A12FA001-AC4F-418D-AE19-62706E023703}">
                      <ahyp:hlinkClr xmlns:ahyp="http://schemas.microsoft.com/office/drawing/2018/hyperlinkcolor" val="tx"/>
                    </a:ext>
                  </a:extLst>
                </a:hlinkClick>
              </a:rPr>
              <a:t>*https://www.fordservicecontent.com/Ford_Content/vdirsnet/OwnerManual/Home/Content?variantid=7953&amp;languageCode=en&amp;countryCode=USA&amp;Uid=G2205493&amp;ProcUid=G2205531&amp;userMarket=usa&amp;div=f&amp;vFilteringEnabled=False&amp;buildtype=web</a:t>
            </a:r>
            <a:endParaRPr kumimoji="0" lang="en-US" sz="800" b="0" i="0" strike="noStrike" kern="1200" cap="none" spc="0" normalizeH="0" baseline="0" noProof="0" dirty="0">
              <a:ln>
                <a:noFill/>
              </a:ln>
              <a:solidFill>
                <a:schemeClr val="accent6">
                  <a:lumMod val="25000"/>
                  <a:lumOff val="75000"/>
                </a:schemeClr>
              </a:solidFill>
              <a:effectLst/>
              <a:uLnTx/>
              <a:uFillTx/>
              <a:ea typeface="Open Sans" panose="020B0604020202020204" charset="0"/>
              <a:cs typeface="Open Sans" panose="020B0604020202020204" charset="0"/>
            </a:endParaRPr>
          </a:p>
          <a:p>
            <a:pPr marR="0" lvl="0" algn="l" defTabSz="914400" rtl="0" eaLnBrk="1" fontAlgn="auto" latinLnBrk="0" hangingPunct="1">
              <a:lnSpc>
                <a:spcPct val="100000"/>
              </a:lnSpc>
              <a:spcBef>
                <a:spcPts val="0"/>
              </a:spcBef>
              <a:spcAft>
                <a:spcPts val="0"/>
              </a:spcAft>
              <a:buClrTx/>
              <a:buSzTx/>
              <a:tabLst/>
              <a:defRPr/>
            </a:pPr>
            <a:r>
              <a:rPr kumimoji="0" lang="en-US" sz="800" b="0" i="0" strike="noStrike" kern="1200" cap="none" spc="0" normalizeH="0" baseline="0" noProof="0" dirty="0">
                <a:ln>
                  <a:noFill/>
                </a:ln>
                <a:solidFill>
                  <a:schemeClr val="accent6">
                    <a:lumMod val="25000"/>
                    <a:lumOff val="75000"/>
                  </a:schemeClr>
                </a:solidFill>
                <a:effectLst/>
                <a:uLnTx/>
                <a:uFillTx/>
                <a:ea typeface="Open Sans" panose="020B0604020202020204" charset="0"/>
                <a:cs typeface="Open Sans" panose="020B0604020202020204" charset="0"/>
                <a:hlinkClick r:id="rId3">
                  <a:extLst>
                    <a:ext uri="{A12FA001-AC4F-418D-AE19-62706E023703}">
                      <ahyp:hlinkClr xmlns:ahyp="http://schemas.microsoft.com/office/drawing/2018/hyperlinkcolor" val="tx"/>
                    </a:ext>
                  </a:extLst>
                </a:hlinkClick>
              </a:rPr>
              <a:t>**https://www.polestar.cn/uk/manual/polestar-1/2020/article/Limitations-for-camera-and-radar-unit/</a:t>
            </a:r>
            <a:endParaRPr kumimoji="0" lang="en-US" sz="800" b="0" i="0" strike="noStrike" kern="1200" cap="none" spc="0" normalizeH="0" baseline="0" noProof="0" dirty="0">
              <a:ln>
                <a:noFill/>
              </a:ln>
              <a:solidFill>
                <a:schemeClr val="accent6">
                  <a:lumMod val="25000"/>
                  <a:lumOff val="75000"/>
                </a:schemeClr>
              </a:solidFill>
              <a:effectLst/>
              <a:uLnTx/>
              <a:uFillTx/>
              <a:ea typeface="Open Sans" panose="020B0604020202020204" charset="0"/>
              <a:cs typeface="Open Sans" panose="020B0604020202020204" charset="0"/>
            </a:endParaRPr>
          </a:p>
        </p:txBody>
      </p:sp>
      <p:pic>
        <p:nvPicPr>
          <p:cNvPr id="5" name="Grafik 4">
            <a:extLst>
              <a:ext uri="{FF2B5EF4-FFF2-40B4-BE49-F238E27FC236}">
                <a16:creationId xmlns:a16="http://schemas.microsoft.com/office/drawing/2014/main" id="{95CB21C4-BEE3-490A-823C-0153351C18D9}"/>
              </a:ext>
            </a:extLst>
          </p:cNvPr>
          <p:cNvPicPr>
            <a:picLocks noChangeAspect="1"/>
          </p:cNvPicPr>
          <p:nvPr/>
        </p:nvPicPr>
        <p:blipFill>
          <a:blip r:embed="rId4"/>
          <a:stretch>
            <a:fillRect/>
          </a:stretch>
        </p:blipFill>
        <p:spPr>
          <a:xfrm>
            <a:off x="5431206" y="940905"/>
            <a:ext cx="3516378" cy="4677810"/>
          </a:xfrm>
          <a:prstGeom prst="rect">
            <a:avLst/>
          </a:prstGeom>
        </p:spPr>
      </p:pic>
      <p:pic>
        <p:nvPicPr>
          <p:cNvPr id="2050" name="Picture 2" descr="PS-1926-Radar limitations with low trailers">
            <a:extLst>
              <a:ext uri="{FF2B5EF4-FFF2-40B4-BE49-F238E27FC236}">
                <a16:creationId xmlns:a16="http://schemas.microsoft.com/office/drawing/2014/main" id="{7F1BE0B8-9CA1-4ED1-B3E5-0CC1FD52E17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95843" y="3624149"/>
            <a:ext cx="2896738" cy="199456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4B2241B-CDB3-FFBC-C216-46D0658AE69F}"/>
              </a:ext>
            </a:extLst>
          </p:cNvPr>
          <p:cNvSpPr txBox="1"/>
          <p:nvPr/>
        </p:nvSpPr>
        <p:spPr>
          <a:xfrm>
            <a:off x="6662648" y="5649769"/>
            <a:ext cx="1053494" cy="246221"/>
          </a:xfrm>
          <a:prstGeom prst="rect">
            <a:avLst/>
          </a:prstGeom>
          <a:noFill/>
        </p:spPr>
        <p:txBody>
          <a:bodyPr wrap="none" rtlCol="0">
            <a:spAutoFit/>
          </a:bodyPr>
          <a:lstStyle/>
          <a:p>
            <a:r>
              <a:rPr lang="en-DE" sz="1000" dirty="0"/>
              <a:t>Limitaion Cases*</a:t>
            </a:r>
          </a:p>
        </p:txBody>
      </p:sp>
      <p:sp>
        <p:nvSpPr>
          <p:cNvPr id="4" name="TextBox 3">
            <a:extLst>
              <a:ext uri="{FF2B5EF4-FFF2-40B4-BE49-F238E27FC236}">
                <a16:creationId xmlns:a16="http://schemas.microsoft.com/office/drawing/2014/main" id="{2304D3FA-67E0-849D-9647-0DAD97901BD1}"/>
              </a:ext>
            </a:extLst>
          </p:cNvPr>
          <p:cNvSpPr txBox="1"/>
          <p:nvPr/>
        </p:nvSpPr>
        <p:spPr>
          <a:xfrm>
            <a:off x="9917465" y="5669181"/>
            <a:ext cx="1117614" cy="246221"/>
          </a:xfrm>
          <a:prstGeom prst="rect">
            <a:avLst/>
          </a:prstGeom>
          <a:noFill/>
        </p:spPr>
        <p:txBody>
          <a:bodyPr wrap="none" rtlCol="0">
            <a:spAutoFit/>
          </a:bodyPr>
          <a:lstStyle/>
          <a:p>
            <a:r>
              <a:rPr lang="en-DE" sz="1000" dirty="0"/>
              <a:t>Limitaion Cases**</a:t>
            </a:r>
          </a:p>
        </p:txBody>
      </p:sp>
    </p:spTree>
    <p:extLst>
      <p:ext uri="{BB962C8B-B14F-4D97-AF65-F5344CB8AC3E}">
        <p14:creationId xmlns:p14="http://schemas.microsoft.com/office/powerpoint/2010/main" val="32358022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621844"/>
            <a:ext cx="9144000" cy="571726"/>
          </a:xfrm>
        </p:spPr>
        <p:txBody>
          <a:bodyPr/>
          <a:lstStyle/>
          <a:p>
            <a:pPr lvl="0"/>
            <a:r>
              <a:rPr lang="en-US"/>
              <a:t>Capabilities</a:t>
            </a:r>
            <a:endParaRPr lang="en-US" b="1"/>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193570"/>
            <a:ext cx="11087779" cy="4482194"/>
          </a:xfrm>
        </p:spPr>
        <p:txBody>
          <a:bodyPr anchor="ctr"/>
          <a:lstStyle/>
          <a:p>
            <a:pPr>
              <a:lnSpc>
                <a:spcPct val="100000"/>
              </a:lnSpc>
              <a:spcAft>
                <a:spcPts val="600"/>
              </a:spcAft>
              <a:buSzPct val="100000"/>
              <a:buFont typeface="Wingdings" pitchFamily="2" charset="2"/>
              <a:buChar char="§"/>
            </a:pPr>
            <a:r>
              <a:rPr lang="en-US" dirty="0">
                <a:latin typeface="Open Sans" panose="020B0606030504020204" pitchFamily="34" charset="0"/>
                <a:ea typeface="Open Sans" panose="020B0606030504020204" pitchFamily="34" charset="0"/>
                <a:cs typeface="Open Sans" panose="020B0606030504020204" pitchFamily="34" charset="0"/>
              </a:rPr>
              <a:t>Recognition of curve contour</a:t>
            </a:r>
          </a:p>
          <a:p>
            <a:pPr>
              <a:lnSpc>
                <a:spcPct val="100000"/>
              </a:lnSpc>
              <a:spcAft>
                <a:spcPts val="600"/>
              </a:spcAft>
              <a:buSzPct val="100000"/>
              <a:buFont typeface="Wingdings" pitchFamily="2" charset="2"/>
              <a:buChar char="§"/>
            </a:pPr>
            <a:r>
              <a:rPr lang="en-US" dirty="0">
                <a:latin typeface="Open Sans" panose="020B0606030504020204" pitchFamily="34" charset="0"/>
                <a:ea typeface="Open Sans" panose="020B0606030504020204" pitchFamily="34" charset="0"/>
                <a:cs typeface="Open Sans" panose="020B0606030504020204" pitchFamily="34" charset="0"/>
              </a:rPr>
              <a:t>Detect unequivocally stationary objects</a:t>
            </a:r>
          </a:p>
          <a:p>
            <a:pPr>
              <a:lnSpc>
                <a:spcPct val="100000"/>
              </a:lnSpc>
              <a:spcAft>
                <a:spcPts val="600"/>
              </a:spcAft>
              <a:buSzPct val="100000"/>
              <a:buFont typeface="Wingdings" pitchFamily="2" charset="2"/>
              <a:buChar char="§"/>
            </a:pPr>
            <a:r>
              <a:rPr lang="en-US" dirty="0">
                <a:latin typeface="Open Sans" panose="020B0606030504020204" pitchFamily="34" charset="0"/>
                <a:ea typeface="Open Sans" panose="020B0606030504020204" pitchFamily="34" charset="0"/>
                <a:cs typeface="Open Sans" panose="020B0606030504020204" pitchFamily="34" charset="0"/>
              </a:rPr>
              <a:t>Speed limit assistant, etc. </a:t>
            </a:r>
          </a:p>
        </p:txBody>
      </p:sp>
    </p:spTree>
    <p:extLst>
      <p:ext uri="{BB962C8B-B14F-4D97-AF65-F5344CB8AC3E}">
        <p14:creationId xmlns:p14="http://schemas.microsoft.com/office/powerpoint/2010/main" val="2025169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621843"/>
            <a:ext cx="9144000" cy="571726"/>
          </a:xfrm>
        </p:spPr>
        <p:txBody>
          <a:bodyPr/>
          <a:lstStyle/>
          <a:p>
            <a:pPr lvl="0"/>
            <a:r>
              <a:rPr lang="en-US"/>
              <a:t>Capabilities</a:t>
            </a:r>
            <a:endParaRPr lang="en-US" b="1"/>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208787"/>
            <a:ext cx="11087779" cy="5094109"/>
          </a:xfrm>
        </p:spPr>
        <p:txBody>
          <a:bodyPr anchor="ctr"/>
          <a:lstStyle/>
          <a:p>
            <a:pPr>
              <a:lnSpc>
                <a:spcPct val="100000"/>
              </a:lnSpc>
              <a:spcAft>
                <a:spcPts val="1200"/>
              </a:spcAft>
              <a:buSzPct val="100000"/>
              <a:buFont typeface="Wingdings" pitchFamily="2" charset="2"/>
              <a:buChar char="§"/>
            </a:pPr>
            <a:r>
              <a:rPr lang="en-US" sz="2000" b="1" dirty="0">
                <a:latin typeface="Open Sans" panose="020B0606030504020204" pitchFamily="34" charset="0"/>
                <a:ea typeface="Open Sans" panose="020B0606030504020204" pitchFamily="34" charset="0"/>
                <a:cs typeface="Open Sans" panose="020B0606030504020204" pitchFamily="34" charset="0"/>
              </a:rPr>
              <a:t>Recognition of curve contour</a:t>
            </a:r>
            <a:endParaRPr lang="en-US" sz="2000" dirty="0">
              <a:latin typeface="Open Sans" panose="020B0606030504020204" pitchFamily="34" charset="0"/>
              <a:ea typeface="Open Sans" panose="020B0606030504020204" pitchFamily="34" charset="0"/>
              <a:cs typeface="Open Sans" panose="020B0606030504020204" pitchFamily="34" charset="0"/>
            </a:endParaRP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A curve is characterized by static objects </a:t>
            </a:r>
            <a:r>
              <a:rPr lang="en-US" sz="2000" b="1" dirty="0">
                <a:latin typeface="Open Sans" panose="020B0606030504020204" pitchFamily="34" charset="0"/>
                <a:ea typeface="Open Sans" panose="020B0606030504020204" pitchFamily="34" charset="0"/>
                <a:cs typeface="Open Sans" panose="020B0606030504020204" pitchFamily="34" charset="0"/>
              </a:rPr>
              <a:t>“like guard railings, pillars, trees, buildings, etc.”</a:t>
            </a:r>
            <a:endParaRPr lang="en-US" sz="2000" dirty="0">
              <a:latin typeface="Open Sans" panose="020B0606030504020204" pitchFamily="34" charset="0"/>
              <a:ea typeface="Open Sans" panose="020B0606030504020204" pitchFamily="34" charset="0"/>
              <a:cs typeface="Open Sans" panose="020B0606030504020204" pitchFamily="34" charset="0"/>
            </a:endParaRP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Depends on :</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Curve detection.</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Speed adjustments based on the severity of the curve.</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Smooth acceleration and deceleration.</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Dynamic steering assistance.</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Intelligent curve tracking.</a:t>
            </a:r>
          </a:p>
          <a:p>
            <a:pPr lvl="2">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Adaptation to various curve types.</a:t>
            </a:r>
          </a:p>
        </p:txBody>
      </p:sp>
    </p:spTree>
    <p:extLst>
      <p:ext uri="{BB962C8B-B14F-4D97-AF65-F5344CB8AC3E}">
        <p14:creationId xmlns:p14="http://schemas.microsoft.com/office/powerpoint/2010/main" val="2658579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621844"/>
            <a:ext cx="9144000" cy="571726"/>
          </a:xfrm>
        </p:spPr>
        <p:txBody>
          <a:bodyPr/>
          <a:lstStyle/>
          <a:p>
            <a:pPr lvl="0"/>
            <a:r>
              <a:rPr lang="en-US"/>
              <a:t>Capabilities</a:t>
            </a:r>
            <a:endParaRPr lang="en-US" b="1"/>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382106"/>
            <a:ext cx="11087779" cy="4482194"/>
          </a:xfrm>
        </p:spPr>
        <p:txBody>
          <a:bodyPr anchor="ctr"/>
          <a:lstStyle/>
          <a:p>
            <a:pPr>
              <a:lnSpc>
                <a:spcPct val="100000"/>
              </a:lnSpc>
              <a:spcAft>
                <a:spcPts val="1200"/>
              </a:spcAft>
              <a:buSzPct val="100000"/>
              <a:buFont typeface="Wingdings" pitchFamily="2" charset="2"/>
              <a:buChar char="§"/>
            </a:pPr>
            <a:r>
              <a:rPr lang="en-US" sz="2000" b="1" dirty="0">
                <a:latin typeface="Open Sans" panose="020B0606030504020204" pitchFamily="34" charset="0"/>
                <a:ea typeface="Open Sans" panose="020B0606030504020204" pitchFamily="34" charset="0"/>
                <a:cs typeface="Open Sans" panose="020B0606030504020204" pitchFamily="34" charset="0"/>
              </a:rPr>
              <a:t>Detect unequivocally stationary object</a:t>
            </a:r>
            <a:endParaRPr lang="en-US" sz="2000" dirty="0">
              <a:latin typeface="Open Sans" panose="020B0606030504020204" pitchFamily="34" charset="0"/>
              <a:ea typeface="Open Sans" panose="020B0606030504020204" pitchFamily="34" charset="0"/>
              <a:cs typeface="Open Sans" panose="020B0606030504020204" pitchFamily="34" charset="0"/>
            </a:endParaRP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Radar, LIDAR, and cameras continuously scan the area, collecting data in real-time and giving a detailed picture of all the objects there.</a:t>
            </a: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The algorithms used by ACC have the ability to recognize items and distinguish between fixed and moving objects.</a:t>
            </a:r>
          </a:p>
          <a:p>
            <a:pPr lvl="1">
              <a:lnSpc>
                <a:spcPct val="100000"/>
              </a:lnSpc>
              <a:spcAft>
                <a:spcPts val="1200"/>
              </a:spcAft>
              <a:buSzPct val="100000"/>
            </a:pPr>
            <a:r>
              <a:rPr lang="en-US" sz="2000" dirty="0">
                <a:latin typeface="Open Sans" panose="020B0606030504020204" pitchFamily="34" charset="0"/>
                <a:ea typeface="Open Sans" panose="020B0606030504020204" pitchFamily="34" charset="0"/>
                <a:cs typeface="Open Sans" panose="020B0606030504020204" pitchFamily="34" charset="0"/>
              </a:rPr>
              <a:t>Determine the separation between the host vehicle and stationary objects. To keep a safe following distance.</a:t>
            </a:r>
          </a:p>
        </p:txBody>
      </p:sp>
    </p:spTree>
    <p:extLst>
      <p:ext uri="{BB962C8B-B14F-4D97-AF65-F5344CB8AC3E}">
        <p14:creationId xmlns:p14="http://schemas.microsoft.com/office/powerpoint/2010/main" val="20179879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621844"/>
            <a:ext cx="9144000" cy="571726"/>
          </a:xfrm>
        </p:spPr>
        <p:txBody>
          <a:bodyPr/>
          <a:lstStyle/>
          <a:p>
            <a:pPr lvl="0"/>
            <a:r>
              <a:rPr lang="en-US"/>
              <a:t>Capabilities</a:t>
            </a:r>
            <a:endParaRPr lang="en-US" b="1"/>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551789"/>
            <a:ext cx="11087779" cy="4482194"/>
          </a:xfrm>
        </p:spPr>
        <p:txBody>
          <a:bodyPr anchor="ctr"/>
          <a:lstStyle/>
          <a:p>
            <a:pPr>
              <a:lnSpc>
                <a:spcPct val="100000"/>
              </a:lnSpc>
              <a:spcAft>
                <a:spcPts val="600"/>
              </a:spcAft>
              <a:buSzPct val="100000"/>
              <a:buFont typeface="Wingdings" pitchFamily="2" charset="2"/>
              <a:buChar char="§"/>
            </a:pPr>
            <a:r>
              <a:rPr lang="en-US" sz="2000" b="1">
                <a:latin typeface="Open Sans" panose="020B0606030504020204" pitchFamily="34" charset="0"/>
                <a:ea typeface="Open Sans" panose="020B0606030504020204" pitchFamily="34" charset="0"/>
                <a:cs typeface="Open Sans" panose="020B0606030504020204" pitchFamily="34" charset="0"/>
              </a:rPr>
              <a:t>Adaptive speed assistant</a:t>
            </a:r>
            <a:br>
              <a:rPr lang="en-US" sz="2000" b="1">
                <a:latin typeface="Open Sans" panose="020B0606030504020204" pitchFamily="34" charset="0"/>
                <a:ea typeface="Open Sans" panose="020B0606030504020204" pitchFamily="34" charset="0"/>
                <a:cs typeface="Open Sans" panose="020B0606030504020204" pitchFamily="34" charset="0"/>
              </a:rPr>
            </a:br>
            <a:endParaRPr lang="en-US" sz="2000" b="1">
              <a:latin typeface="Open Sans" panose="020B0606030504020204" pitchFamily="34" charset="0"/>
              <a:ea typeface="Open Sans" panose="020B0606030504020204" pitchFamily="34" charset="0"/>
              <a:cs typeface="Open Sans" panose="020B0606030504020204" pitchFamily="34" charset="0"/>
            </a:endParaRPr>
          </a:p>
          <a:p>
            <a:pPr lvl="1">
              <a:lnSpc>
                <a:spcPct val="100000"/>
              </a:lnSpc>
              <a:spcAft>
                <a:spcPts val="600"/>
              </a:spcAft>
              <a:buSzPct val="100000"/>
            </a:pPr>
            <a:r>
              <a:rPr lang="en-US" sz="2000">
                <a:latin typeface="Open Sans" panose="020B0606030504020204" pitchFamily="34" charset="0"/>
                <a:ea typeface="Open Sans" panose="020B0606030504020204" pitchFamily="34" charset="0"/>
                <a:cs typeface="Open Sans" panose="020B0606030504020204" pitchFamily="34" charset="0"/>
              </a:rPr>
              <a:t>This is done by using: </a:t>
            </a:r>
          </a:p>
          <a:p>
            <a:pPr lvl="2">
              <a:lnSpc>
                <a:spcPct val="100000"/>
              </a:lnSpc>
              <a:spcAft>
                <a:spcPts val="600"/>
              </a:spcAft>
              <a:buSzPct val="100000"/>
            </a:pPr>
            <a:r>
              <a:rPr lang="en-US" sz="2000">
                <a:latin typeface="Open Sans" panose="020B0606030504020204" pitchFamily="34" charset="0"/>
                <a:ea typeface="Open Sans" panose="020B0606030504020204" pitchFamily="34" charset="0"/>
                <a:cs typeface="Open Sans" panose="020B0606030504020204" pitchFamily="34" charset="0"/>
              </a:rPr>
              <a:t>Sensors to recognize speed restrictions.</a:t>
            </a:r>
          </a:p>
          <a:p>
            <a:pPr lvl="2">
              <a:lnSpc>
                <a:spcPct val="100000"/>
              </a:lnSpc>
              <a:spcAft>
                <a:spcPts val="600"/>
              </a:spcAft>
              <a:buSzPct val="100000"/>
            </a:pPr>
            <a:r>
              <a:rPr lang="en-US" sz="2000">
                <a:latin typeface="Open Sans" panose="020B0606030504020204" pitchFamily="34" charset="0"/>
                <a:ea typeface="Open Sans" panose="020B0606030504020204" pitchFamily="34" charset="0"/>
                <a:cs typeface="Open Sans" panose="020B0606030504020204" pitchFamily="34" charset="0"/>
              </a:rPr>
              <a:t>Real-time monitoring of speed limits.</a:t>
            </a:r>
          </a:p>
          <a:p>
            <a:pPr lvl="2">
              <a:lnSpc>
                <a:spcPct val="100000"/>
              </a:lnSpc>
              <a:spcAft>
                <a:spcPts val="600"/>
              </a:spcAft>
              <a:buSzPct val="100000"/>
            </a:pPr>
            <a:r>
              <a:rPr lang="en-US" sz="2000">
                <a:latin typeface="Open Sans" panose="020B0606030504020204" pitchFamily="34" charset="0"/>
                <a:ea typeface="Open Sans" panose="020B0606030504020204" pitchFamily="34" charset="0"/>
                <a:cs typeface="Open Sans" panose="020B0606030504020204" pitchFamily="34" charset="0"/>
              </a:rPr>
              <a:t> Visual display of speed limits to the driver.</a:t>
            </a:r>
          </a:p>
          <a:p>
            <a:pPr lvl="2">
              <a:lnSpc>
                <a:spcPct val="100000"/>
              </a:lnSpc>
              <a:spcAft>
                <a:spcPts val="600"/>
              </a:spcAft>
              <a:buSzPct val="100000"/>
            </a:pPr>
            <a:r>
              <a:rPr lang="en-US" sz="2000">
                <a:latin typeface="Open Sans" panose="020B0606030504020204" pitchFamily="34" charset="0"/>
                <a:ea typeface="Open Sans" panose="020B0606030504020204" pitchFamily="34" charset="0"/>
                <a:cs typeface="Open Sans" panose="020B0606030504020204" pitchFamily="34" charset="0"/>
              </a:rPr>
              <a:t>Automatic speed modification to fit the detected limits.</a:t>
            </a:r>
          </a:p>
          <a:p>
            <a:pPr lvl="2">
              <a:lnSpc>
                <a:spcPct val="100000"/>
              </a:lnSpc>
              <a:spcAft>
                <a:spcPts val="600"/>
              </a:spcAft>
              <a:buSzPct val="100000"/>
            </a:pPr>
            <a:r>
              <a:rPr lang="en-US" sz="2000">
                <a:latin typeface="Open Sans" panose="020B0606030504020204" pitchFamily="34" charset="0"/>
                <a:ea typeface="Open Sans" panose="020B0606030504020204" pitchFamily="34" charset="0"/>
                <a:cs typeface="Open Sans" panose="020B0606030504020204" pitchFamily="34" charset="0"/>
              </a:rPr>
              <a:t>Speed limit violation notifications.</a:t>
            </a:r>
            <a:br>
              <a:rPr lang="en-US" sz="2000">
                <a:latin typeface="Open Sans" panose="020B0606030504020204" pitchFamily="34" charset="0"/>
                <a:ea typeface="Open Sans" panose="020B0606030504020204" pitchFamily="34" charset="0"/>
                <a:cs typeface="Open Sans" panose="020B0606030504020204" pitchFamily="34" charset="0"/>
              </a:rPr>
            </a:br>
            <a:endParaRPr lang="en-US" sz="2000">
              <a:latin typeface="Open Sans" panose="020B0606030504020204" pitchFamily="34" charset="0"/>
              <a:ea typeface="Open Sans" panose="020B0606030504020204" pitchFamily="34" charset="0"/>
              <a:cs typeface="Open Sans" panose="020B0606030504020204" pitchFamily="34" charset="0"/>
            </a:endParaRPr>
          </a:p>
          <a:p>
            <a:pPr lvl="1">
              <a:lnSpc>
                <a:spcPct val="100000"/>
              </a:lnSpc>
              <a:spcAft>
                <a:spcPts val="600"/>
              </a:spcAft>
              <a:buSzPct val="100000"/>
            </a:pPr>
            <a:r>
              <a:rPr lang="en-US" sz="2000">
                <a:latin typeface="Open Sans" panose="020B0606030504020204" pitchFamily="34" charset="0"/>
                <a:ea typeface="Open Sans" panose="020B0606030504020204" pitchFamily="34" charset="0"/>
                <a:cs typeface="Open Sans" panose="020B0606030504020204" pitchFamily="34" charset="0"/>
              </a:rPr>
              <a:t> For accurate statistics, ACC might additionally incorporate a speed limit database. </a:t>
            </a:r>
            <a:endParaRPr lang="en-DE" sz="200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65919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465244"/>
            <a:ext cx="9144000" cy="571726"/>
          </a:xfrm>
        </p:spPr>
        <p:txBody>
          <a:bodyPr/>
          <a:lstStyle/>
          <a:p>
            <a:pPr lvl="0"/>
            <a:r>
              <a:rPr lang="en-US"/>
              <a:t>Examples</a:t>
            </a:r>
            <a:endParaRPr lang="en-US" b="1"/>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044871"/>
            <a:ext cx="5665787" cy="5473016"/>
          </a:xfrm>
        </p:spPr>
        <p:txBody>
          <a:bodyPr anchor="ctr"/>
          <a:lstStyle/>
          <a:p>
            <a:pPr>
              <a:lnSpc>
                <a:spcPct val="100000"/>
              </a:lnSpc>
              <a:spcAft>
                <a:spcPts val="600"/>
              </a:spcAft>
              <a:buSzPct val="100000"/>
              <a:buFont typeface="Wingdings" pitchFamily="2" charset="2"/>
              <a:buChar char="§"/>
            </a:pPr>
            <a:r>
              <a:rPr lang="en-US" sz="1200" b="1">
                <a:latin typeface="Open Sans" panose="020B0604020202020204" charset="0"/>
                <a:ea typeface="Open Sans" panose="020B0604020202020204" charset="0"/>
                <a:cs typeface="Open Sans" panose="020B0604020202020204" charset="0"/>
              </a:rPr>
              <a:t>Tesla</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It is called</a:t>
            </a:r>
            <a:r>
              <a:rPr lang="en-US" sz="1200" b="1">
                <a:latin typeface="Open Sans" panose="020B0604020202020204" charset="0"/>
                <a:ea typeface="Open Sans" panose="020B0604020202020204" charset="0"/>
                <a:cs typeface="Open Sans" panose="020B0604020202020204" charset="0"/>
              </a:rPr>
              <a:t> Traffic-Aware Cruise Control </a:t>
            </a:r>
            <a:r>
              <a:rPr lang="en-US" sz="1200">
                <a:latin typeface="Open Sans" panose="020B0604020202020204" charset="0"/>
                <a:ea typeface="Open Sans" panose="020B0604020202020204" charset="0"/>
                <a:cs typeface="Open Sans" panose="020B0604020202020204" charset="0"/>
              </a:rPr>
              <a:t>(BETA feature).</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Multiple Cameras (Ultrasonic and Radar if equipped).</a:t>
            </a:r>
          </a:p>
          <a:p>
            <a:pPr>
              <a:lnSpc>
                <a:spcPct val="100000"/>
              </a:lnSpc>
              <a:spcAft>
                <a:spcPts val="600"/>
              </a:spcAft>
              <a:buSzPct val="100000"/>
              <a:buFont typeface="Wingdings" pitchFamily="2" charset="2"/>
              <a:buChar char="§"/>
            </a:pPr>
            <a:r>
              <a:rPr lang="en-US" sz="1200" b="1">
                <a:latin typeface="Open Sans" panose="020B0604020202020204" charset="0"/>
                <a:ea typeface="Open Sans" panose="020B0604020202020204" charset="0"/>
                <a:cs typeface="Open Sans" panose="020B0604020202020204" charset="0"/>
              </a:rPr>
              <a:t>Audi</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The Adaptive Cruise Control (with </a:t>
            </a:r>
            <a:r>
              <a:rPr lang="en-US" sz="1200" err="1">
                <a:latin typeface="Open Sans" panose="020B0604020202020204" charset="0"/>
                <a:ea typeface="Open Sans" panose="020B0604020202020204" charset="0"/>
                <a:cs typeface="Open Sans" panose="020B0604020202020204" charset="0"/>
              </a:rPr>
              <a:t>Stop&amp;Go</a:t>
            </a:r>
            <a:r>
              <a:rPr lang="en-US" sz="1200">
                <a:latin typeface="Open Sans" panose="020B0604020202020204" charset="0"/>
                <a:ea typeface="Open Sans" panose="020B0604020202020204" charset="0"/>
                <a:cs typeface="Open Sans" panose="020B0604020202020204" charset="0"/>
              </a:rPr>
              <a:t>).</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It uses two radar sensors installed at the front of the vehicle.</a:t>
            </a:r>
          </a:p>
          <a:p>
            <a:pPr>
              <a:lnSpc>
                <a:spcPct val="100000"/>
              </a:lnSpc>
              <a:spcAft>
                <a:spcPts val="600"/>
              </a:spcAft>
              <a:buSzPct val="100000"/>
              <a:buFont typeface="Wingdings" pitchFamily="2" charset="2"/>
              <a:buChar char="§"/>
            </a:pPr>
            <a:r>
              <a:rPr lang="en-US" sz="1200" b="1">
                <a:latin typeface="Open Sans" panose="020B0604020202020204" charset="0"/>
                <a:ea typeface="Open Sans" panose="020B0604020202020204" charset="0"/>
                <a:cs typeface="Open Sans" panose="020B0604020202020204" charset="0"/>
              </a:rPr>
              <a:t>BMW</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It is called</a:t>
            </a:r>
            <a:r>
              <a:rPr lang="en-US" sz="1200" b="1">
                <a:latin typeface="Open Sans" panose="020B0604020202020204" charset="0"/>
                <a:ea typeface="Open Sans" panose="020B0604020202020204" charset="0"/>
                <a:cs typeface="Open Sans" panose="020B0604020202020204" charset="0"/>
              </a:rPr>
              <a:t> </a:t>
            </a:r>
            <a:r>
              <a:rPr lang="de-DE" sz="1200" b="1" cap="all">
                <a:latin typeface="Open Sans" panose="020B0604020202020204" charset="0"/>
                <a:ea typeface="Open Sans" panose="020B0604020202020204" charset="0"/>
                <a:cs typeface="Open Sans" panose="020B0604020202020204" charset="0"/>
              </a:rPr>
              <a:t>ACTIVE </a:t>
            </a:r>
            <a:r>
              <a:rPr lang="de-DE" sz="1200" b="1">
                <a:latin typeface="Open Sans" panose="020B0604020202020204" charset="0"/>
                <a:ea typeface="Open Sans" panose="020B0604020202020204" charset="0"/>
                <a:cs typeface="Open Sans" panose="020B0604020202020204" charset="0"/>
              </a:rPr>
              <a:t>Cruise Control </a:t>
            </a:r>
            <a:r>
              <a:rPr lang="de-DE" sz="1200" err="1">
                <a:latin typeface="Open Sans" panose="020B0604020202020204" charset="0"/>
                <a:ea typeface="Open Sans" panose="020B0604020202020204" charset="0"/>
                <a:cs typeface="Open Sans" panose="020B0604020202020204" charset="0"/>
              </a:rPr>
              <a:t>with</a:t>
            </a:r>
            <a:r>
              <a:rPr lang="de-DE" sz="1200" cap="all">
                <a:latin typeface="Open Sans" panose="020B0604020202020204" charset="0"/>
                <a:ea typeface="Open Sans" panose="020B0604020202020204" charset="0"/>
                <a:cs typeface="Open Sans" panose="020B0604020202020204" charset="0"/>
              </a:rPr>
              <a:t> </a:t>
            </a:r>
            <a:r>
              <a:rPr lang="de-DE" sz="1200" cap="all" err="1">
                <a:latin typeface="Open Sans" panose="020B0604020202020204" charset="0"/>
                <a:ea typeface="Open Sans" panose="020B0604020202020204" charset="0"/>
                <a:cs typeface="Open Sans" panose="020B0604020202020204" charset="0"/>
              </a:rPr>
              <a:t>S</a:t>
            </a:r>
            <a:r>
              <a:rPr lang="de-DE" sz="1200" err="1">
                <a:latin typeface="Open Sans" panose="020B0604020202020204" charset="0"/>
                <a:ea typeface="Open Sans" panose="020B0604020202020204" charset="0"/>
                <a:cs typeface="Open Sans" panose="020B0604020202020204" charset="0"/>
              </a:rPr>
              <a:t>top&amp;Go</a:t>
            </a:r>
            <a:r>
              <a:rPr lang="de-DE" sz="1200">
                <a:latin typeface="Open Sans" panose="020B0604020202020204" charset="0"/>
                <a:ea typeface="Open Sans" panose="020B0604020202020204" charset="0"/>
                <a:cs typeface="Open Sans" panose="020B0604020202020204" charset="0"/>
              </a:rPr>
              <a:t>. </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It uses </a:t>
            </a:r>
            <a:r>
              <a:rPr lang="pt-BR" sz="1200" err="1">
                <a:latin typeface="Open Sans" panose="020B0604020202020204" charset="0"/>
                <a:ea typeface="Open Sans" panose="020B0604020202020204" charset="0"/>
                <a:cs typeface="Open Sans" panose="020B0604020202020204" charset="0"/>
              </a:rPr>
              <a:t>Ultrasonic</a:t>
            </a:r>
            <a:r>
              <a:rPr lang="pt-BR" sz="1200">
                <a:latin typeface="Open Sans" panose="020B0604020202020204" charset="0"/>
                <a:ea typeface="Open Sans" panose="020B0604020202020204" charset="0"/>
                <a:cs typeface="Open Sans" panose="020B0604020202020204" charset="0"/>
              </a:rPr>
              <a:t>, </a:t>
            </a:r>
            <a:r>
              <a:rPr lang="pt-BR" sz="1200" err="1">
                <a:latin typeface="Open Sans" panose="020B0604020202020204" charset="0"/>
                <a:ea typeface="Open Sans" panose="020B0604020202020204" charset="0"/>
                <a:cs typeface="Open Sans" panose="020B0604020202020204" charset="0"/>
              </a:rPr>
              <a:t>Cameras</a:t>
            </a:r>
            <a:r>
              <a:rPr lang="pt-BR" sz="1200">
                <a:latin typeface="Open Sans" panose="020B0604020202020204" charset="0"/>
                <a:ea typeface="Open Sans" panose="020B0604020202020204" charset="0"/>
                <a:cs typeface="Open Sans" panose="020B0604020202020204" charset="0"/>
              </a:rPr>
              <a:t>, </a:t>
            </a:r>
            <a:r>
              <a:rPr lang="pt-BR" sz="1200" err="1">
                <a:latin typeface="Open Sans" panose="020B0604020202020204" charset="0"/>
                <a:ea typeface="Open Sans" panose="020B0604020202020204" charset="0"/>
                <a:cs typeface="Open Sans" panose="020B0604020202020204" charset="0"/>
              </a:rPr>
              <a:t>Automotive</a:t>
            </a:r>
            <a:r>
              <a:rPr lang="pt-BR" sz="1200">
                <a:latin typeface="Open Sans" panose="020B0604020202020204" charset="0"/>
                <a:ea typeface="Open Sans" panose="020B0604020202020204" charset="0"/>
                <a:cs typeface="Open Sans" panose="020B0604020202020204" charset="0"/>
              </a:rPr>
              <a:t> Radar </a:t>
            </a:r>
            <a:r>
              <a:rPr lang="pt-BR" sz="1200" err="1">
                <a:latin typeface="Open Sans" panose="020B0604020202020204" charset="0"/>
                <a:ea typeface="Open Sans" panose="020B0604020202020204" charset="0"/>
                <a:cs typeface="Open Sans" panose="020B0604020202020204" charset="0"/>
              </a:rPr>
              <a:t>and</a:t>
            </a:r>
            <a:r>
              <a:rPr lang="pt-BR" sz="1200">
                <a:latin typeface="Open Sans" panose="020B0604020202020204" charset="0"/>
                <a:ea typeface="Open Sans" panose="020B0604020202020204" charset="0"/>
                <a:cs typeface="Open Sans" panose="020B0604020202020204" charset="0"/>
              </a:rPr>
              <a:t> LIDAR</a:t>
            </a:r>
            <a:r>
              <a:rPr lang="de-DE" sz="1200">
                <a:latin typeface="Open Sans" panose="020B0604020202020204" charset="0"/>
                <a:ea typeface="Open Sans" panose="020B0604020202020204" charset="0"/>
                <a:cs typeface="Open Sans" panose="020B0604020202020204" charset="0"/>
              </a:rPr>
              <a:t>.</a:t>
            </a:r>
            <a:endParaRPr lang="en-US" sz="1200">
              <a:latin typeface="Open Sans" panose="020B0604020202020204" charset="0"/>
              <a:ea typeface="Open Sans" panose="020B0604020202020204" charset="0"/>
              <a:cs typeface="Open Sans" panose="020B0604020202020204" charset="0"/>
            </a:endParaRPr>
          </a:p>
          <a:p>
            <a:pPr>
              <a:lnSpc>
                <a:spcPct val="100000"/>
              </a:lnSpc>
              <a:spcAft>
                <a:spcPts val="600"/>
              </a:spcAft>
              <a:buSzPct val="100000"/>
              <a:buFont typeface="Wingdings" pitchFamily="2" charset="2"/>
              <a:buChar char="§"/>
            </a:pPr>
            <a:r>
              <a:rPr lang="en-US" sz="1200" b="1">
                <a:latin typeface="Open Sans" panose="020B0604020202020204" charset="0"/>
                <a:ea typeface="Open Sans" panose="020B0604020202020204" charset="0"/>
                <a:cs typeface="Open Sans" panose="020B0604020202020204" charset="0"/>
              </a:rPr>
              <a:t>VOLVO</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It is called</a:t>
            </a:r>
            <a:r>
              <a:rPr lang="en-US" sz="1200" b="1">
                <a:latin typeface="Open Sans" panose="020B0604020202020204" charset="0"/>
                <a:ea typeface="Open Sans" panose="020B0604020202020204" charset="0"/>
                <a:cs typeface="Open Sans" panose="020B0604020202020204" charset="0"/>
              </a:rPr>
              <a:t> Pilot Assist</a:t>
            </a:r>
            <a:r>
              <a:rPr lang="en-US" sz="1200">
                <a:latin typeface="Open Sans" panose="020B0604020202020204" charset="0"/>
                <a:ea typeface="Open Sans" panose="020B0604020202020204" charset="0"/>
                <a:cs typeface="Open Sans" panose="020B0604020202020204" charset="0"/>
              </a:rPr>
              <a:t>. </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It uses </a:t>
            </a:r>
            <a:r>
              <a:rPr lang="pt-BR" sz="1200">
                <a:latin typeface="Open Sans" panose="020B0604020202020204" charset="0"/>
                <a:ea typeface="Open Sans" panose="020B0604020202020204" charset="0"/>
                <a:cs typeface="Open Sans" panose="020B0604020202020204" charset="0"/>
              </a:rPr>
              <a:t>utilizes a </a:t>
            </a:r>
            <a:r>
              <a:rPr lang="pt-BR" sz="1200" err="1">
                <a:latin typeface="Open Sans" panose="020B0604020202020204" charset="0"/>
                <a:ea typeface="Open Sans" panose="020B0604020202020204" charset="0"/>
                <a:cs typeface="Open Sans" panose="020B0604020202020204" charset="0"/>
              </a:rPr>
              <a:t>camera</a:t>
            </a:r>
            <a:r>
              <a:rPr lang="pt-BR" sz="1200">
                <a:latin typeface="Open Sans" panose="020B0604020202020204" charset="0"/>
                <a:ea typeface="Open Sans" panose="020B0604020202020204" charset="0"/>
                <a:cs typeface="Open Sans" panose="020B0604020202020204" charset="0"/>
              </a:rPr>
              <a:t> as </a:t>
            </a:r>
            <a:r>
              <a:rPr lang="pt-BR" sz="1200" err="1">
                <a:latin typeface="Open Sans" panose="020B0604020202020204" charset="0"/>
                <a:ea typeface="Open Sans" panose="020B0604020202020204" charset="0"/>
                <a:cs typeface="Open Sans" panose="020B0604020202020204" charset="0"/>
              </a:rPr>
              <a:t>well</a:t>
            </a:r>
            <a:r>
              <a:rPr lang="pt-BR" sz="1200">
                <a:latin typeface="Open Sans" panose="020B0604020202020204" charset="0"/>
                <a:ea typeface="Open Sans" panose="020B0604020202020204" charset="0"/>
                <a:cs typeface="Open Sans" panose="020B0604020202020204" charset="0"/>
              </a:rPr>
              <a:t> as a radar sensor</a:t>
            </a:r>
            <a:r>
              <a:rPr lang="en-US" sz="1200">
                <a:latin typeface="Open Sans" panose="020B0604020202020204" charset="0"/>
                <a:ea typeface="Open Sans" panose="020B0604020202020204" charset="0"/>
                <a:cs typeface="Open Sans" panose="020B0604020202020204" charset="0"/>
              </a:rPr>
              <a:t>.</a:t>
            </a:r>
          </a:p>
          <a:p>
            <a:pPr>
              <a:lnSpc>
                <a:spcPct val="100000"/>
              </a:lnSpc>
              <a:spcAft>
                <a:spcPts val="600"/>
              </a:spcAft>
              <a:buSzPct val="100000"/>
              <a:buFont typeface="Wingdings" pitchFamily="2" charset="2"/>
              <a:buChar char="§"/>
            </a:pPr>
            <a:r>
              <a:rPr lang="en-US" sz="1200" b="1">
                <a:latin typeface="Open Sans" panose="020B0604020202020204" charset="0"/>
                <a:ea typeface="Open Sans" panose="020B0604020202020204" charset="0"/>
                <a:cs typeface="Open Sans" panose="020B0604020202020204" charset="0"/>
              </a:rPr>
              <a:t>Mercedes-Benz</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It is called</a:t>
            </a:r>
            <a:r>
              <a:rPr lang="en-US" sz="1200" b="1">
                <a:latin typeface="Open Sans" panose="020B0604020202020204" charset="0"/>
                <a:ea typeface="Open Sans" panose="020B0604020202020204" charset="0"/>
                <a:cs typeface="Open Sans" panose="020B0604020202020204" charset="0"/>
              </a:rPr>
              <a:t> “</a:t>
            </a:r>
            <a:r>
              <a:rPr lang="en-US" sz="1200">
                <a:latin typeface="Open Sans" panose="020B0604020202020204" charset="0"/>
                <a:ea typeface="Open Sans" panose="020B0604020202020204" charset="0"/>
                <a:cs typeface="Open Sans" panose="020B0604020202020204" charset="0"/>
              </a:rPr>
              <a:t>DISTRONIC, DISTRONIC PLUS, and DISTRONIC PLUS® with Steering Assist”.</a:t>
            </a:r>
          </a:p>
          <a:p>
            <a:pPr lvl="1">
              <a:lnSpc>
                <a:spcPct val="100000"/>
              </a:lnSpc>
              <a:spcAft>
                <a:spcPts val="600"/>
              </a:spcAft>
              <a:buClr>
                <a:srgbClr val="425159"/>
              </a:buClr>
              <a:buSzPct val="100000"/>
            </a:pPr>
            <a:r>
              <a:rPr lang="en-US" sz="1200">
                <a:latin typeface="Open Sans" panose="020B0604020202020204" charset="0"/>
                <a:ea typeface="Open Sans" panose="020B0604020202020204" charset="0"/>
                <a:cs typeface="Open Sans" panose="020B0604020202020204" charset="0"/>
              </a:rPr>
              <a:t>Mercedes-Benz uses a radar sensor at the front of the vehicle.</a:t>
            </a:r>
            <a:endParaRPr lang="en-DE" sz="1200">
              <a:latin typeface="Open Sans" panose="020B0604020202020204" charset="0"/>
              <a:ea typeface="Open Sans" panose="020B0604020202020204" charset="0"/>
              <a:cs typeface="Open Sans"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7980" y="4089243"/>
            <a:ext cx="2391984" cy="168876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1796" y="916654"/>
            <a:ext cx="3648404" cy="1735330"/>
          </a:xfrm>
          <a:prstGeom prst="rect">
            <a:avLst/>
          </a:prstGeom>
        </p:spPr>
      </p:pic>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37809" y="2470717"/>
            <a:ext cx="2871136" cy="1615014"/>
          </a:xfrm>
          <a:prstGeom prst="rect">
            <a:avLst/>
          </a:prstGeom>
        </p:spPr>
      </p:pic>
      <p:pic>
        <p:nvPicPr>
          <p:cNvPr id="5" name="Picture 4"/>
          <p:cNvPicPr>
            <a:picLocks noChangeAspect="1"/>
          </p:cNvPicPr>
          <p:nvPr/>
        </p:nvPicPr>
        <p:blipFill>
          <a:blip r:embed="rId6"/>
          <a:stretch>
            <a:fillRect/>
          </a:stretch>
        </p:blipFill>
        <p:spPr>
          <a:xfrm>
            <a:off x="6498009" y="4085731"/>
            <a:ext cx="2457826" cy="1692274"/>
          </a:xfrm>
          <a:prstGeom prst="rect">
            <a:avLst/>
          </a:prstGeom>
        </p:spPr>
      </p:pic>
      <p:sp>
        <p:nvSpPr>
          <p:cNvPr id="8" name="TextBox 7">
            <a:extLst>
              <a:ext uri="{FF2B5EF4-FFF2-40B4-BE49-F238E27FC236}">
                <a16:creationId xmlns:a16="http://schemas.microsoft.com/office/drawing/2014/main" id="{94B2241B-CDB3-FFBC-C216-46D0658AE69F}"/>
              </a:ext>
            </a:extLst>
          </p:cNvPr>
          <p:cNvSpPr txBox="1"/>
          <p:nvPr/>
        </p:nvSpPr>
        <p:spPr>
          <a:xfrm>
            <a:off x="8665998" y="5818940"/>
            <a:ext cx="663964"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425159"/>
                </a:solidFill>
                <a:effectLst/>
                <a:uLnTx/>
                <a:uFillTx/>
                <a:latin typeface="Calibri" panose="020F0502020204030204"/>
                <a:ea typeface="+mn-ea"/>
                <a:cs typeface="+mn-cs"/>
              </a:rPr>
              <a:t>vehicles</a:t>
            </a:r>
            <a:r>
              <a:rPr kumimoji="0" lang="en-DE" sz="1000" b="0" i="0" u="none" strike="noStrike" kern="1200" cap="none" spc="0" normalizeH="0" baseline="0" noProof="0">
                <a:ln>
                  <a:noFill/>
                </a:ln>
                <a:solidFill>
                  <a:srgbClr val="425159"/>
                </a:solidFill>
                <a:effectLst/>
                <a:uLnTx/>
                <a:uFillTx/>
                <a:latin typeface="Calibri" panose="020F0502020204030204"/>
                <a:ea typeface="+mn-ea"/>
                <a:cs typeface="+mn-cs"/>
              </a:rPr>
              <a:t>*</a:t>
            </a:r>
          </a:p>
        </p:txBody>
      </p:sp>
      <p:sp>
        <p:nvSpPr>
          <p:cNvPr id="9" name="Rechteck 1">
            <a:extLst>
              <a:ext uri="{FF2B5EF4-FFF2-40B4-BE49-F238E27FC236}">
                <a16:creationId xmlns:a16="http://schemas.microsoft.com/office/drawing/2014/main" id="{26983C4E-4284-47EE-B65F-9196A88A6703}"/>
              </a:ext>
            </a:extLst>
          </p:cNvPr>
          <p:cNvSpPr/>
          <p:nvPr/>
        </p:nvSpPr>
        <p:spPr>
          <a:xfrm>
            <a:off x="5987831" y="6065161"/>
            <a:ext cx="5771091"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212B2F">
                    <a:lumMod val="25000"/>
                    <a:lumOff val="75000"/>
                  </a:srgbClr>
                </a:solidFill>
                <a:effectLst/>
                <a:uLnTx/>
                <a:uFillTx/>
                <a:latin typeface="Calibri" panose="020F0502020204030204"/>
                <a:ea typeface="Open Sans" panose="020B0604020202020204" charset="0"/>
                <a:cs typeface="Open Sans" panose="020B0604020202020204" charset="0"/>
              </a:rPr>
              <a:t>*https://www.volvocars.com/lb/support/car/xc40/article/af42dd367f7db52ec0a80151108cf1cd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212B2F">
                    <a:lumMod val="25000"/>
                    <a:lumOff val="75000"/>
                  </a:srgbClr>
                </a:solidFill>
                <a:effectLst/>
                <a:uLnTx/>
                <a:uFillTx/>
                <a:latin typeface="Calibri" panose="020F0502020204030204"/>
                <a:ea typeface="Open Sans" panose="020B0604020202020204" charset="0"/>
                <a:cs typeface="Open Sans" panose="020B0604020202020204" charset="0"/>
              </a:rPr>
              <a:t>*https://www.bmw.com/en/innovation/automotive-sensors.html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212B2F">
                    <a:lumMod val="25000"/>
                    <a:lumOff val="75000"/>
                  </a:srgbClr>
                </a:solidFill>
                <a:effectLst/>
                <a:uLnTx/>
                <a:uFillTx/>
                <a:latin typeface="Calibri" panose="020F0502020204030204"/>
                <a:ea typeface="Open Sans" panose="020B0604020202020204" charset="0"/>
                <a:cs typeface="Open Sans" panose="020B0604020202020204" charset="0"/>
              </a:rPr>
              <a:t>*https://www.tesla.com/ownersmanual/model3/en_eu/GUID-EDA77281-42DC-4618-98A9-CC62378E0EC2.html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212B2F">
                    <a:lumMod val="25000"/>
                    <a:lumOff val="75000"/>
                  </a:srgbClr>
                </a:solidFill>
                <a:effectLst/>
                <a:uLnTx/>
                <a:uFillTx/>
                <a:latin typeface="Calibri" panose="020F0502020204030204"/>
                <a:ea typeface="Open Sans" panose="020B0604020202020204" charset="0"/>
                <a:cs typeface="Open Sans" panose="020B0604020202020204" charset="0"/>
              </a:rPr>
              <a:t>*https://www.audi-technology-portal.de/en/electrics-electronics/driver-assistant-systems/adaptive-cruise-control-with-stop-go-function</a:t>
            </a:r>
          </a:p>
        </p:txBody>
      </p:sp>
    </p:spTree>
    <p:extLst>
      <p:ext uri="{BB962C8B-B14F-4D97-AF65-F5344CB8AC3E}">
        <p14:creationId xmlns:p14="http://schemas.microsoft.com/office/powerpoint/2010/main" val="40131774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a:xfrm>
            <a:off x="595313" y="534291"/>
            <a:ext cx="9144000" cy="571726"/>
          </a:xfrm>
        </p:spPr>
        <p:txBody>
          <a:bodyPr/>
          <a:lstStyle/>
          <a:p>
            <a:pPr lvl="0"/>
            <a:r>
              <a:rPr lang="en-US"/>
              <a:t>Future / Outlook</a:t>
            </a:r>
            <a:endParaRPr lang="en-US" b="1"/>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a:xfrm>
            <a:off x="595313" y="1106017"/>
            <a:ext cx="11087779" cy="5664430"/>
          </a:xfrm>
        </p:spPr>
        <p:txBody>
          <a:bodyPr anchor="ctr"/>
          <a:lstStyle/>
          <a:p>
            <a:pPr>
              <a:lnSpc>
                <a:spcPct val="100000"/>
              </a:lnSpc>
              <a:spcAft>
                <a:spcPts val="600"/>
              </a:spcAft>
              <a:buSzPct val="60000"/>
            </a:pPr>
            <a:r>
              <a:rPr lang="en-US" sz="1600" b="1" dirty="0">
                <a:latin typeface="Open Sans" panose="020B0604020202020204" charset="0"/>
                <a:ea typeface="Open Sans" panose="020B0604020202020204" charset="0"/>
                <a:cs typeface="Open Sans" panose="020B0604020202020204" charset="0"/>
              </a:rPr>
              <a:t>Functional Improvements</a:t>
            </a:r>
          </a:p>
          <a:p>
            <a:pPr lvl="1">
              <a:lnSpc>
                <a:spcPct val="100000"/>
              </a:lnSpc>
              <a:spcAft>
                <a:spcPts val="600"/>
              </a:spcAft>
              <a:buClr>
                <a:srgbClr val="425159"/>
              </a:buClr>
              <a:buSzPct val="100000"/>
            </a:pPr>
            <a:r>
              <a:rPr lang="en-US" sz="1400" dirty="0">
                <a:latin typeface="Open Sans" panose="020B0604020202020204" charset="0"/>
                <a:ea typeface="Open Sans" panose="020B0604020202020204" charset="0"/>
                <a:cs typeface="Open Sans" panose="020B0604020202020204" charset="0"/>
              </a:rPr>
              <a:t>Improving the radar sensor.</a:t>
            </a:r>
          </a:p>
          <a:p>
            <a:pPr>
              <a:lnSpc>
                <a:spcPct val="100000"/>
              </a:lnSpc>
              <a:spcAft>
                <a:spcPts val="600"/>
              </a:spcAft>
              <a:buSzPct val="60000"/>
            </a:pPr>
            <a:r>
              <a:rPr lang="en-US" sz="1600" b="1" dirty="0">
                <a:latin typeface="Open Sans" panose="020B0604020202020204" charset="0"/>
                <a:ea typeface="Open Sans" panose="020B0604020202020204" charset="0"/>
                <a:cs typeface="Open Sans" panose="020B0604020202020204" charset="0"/>
              </a:rPr>
              <a:t>Integration Aspects</a:t>
            </a:r>
          </a:p>
          <a:p>
            <a:pPr lvl="1">
              <a:lnSpc>
                <a:spcPct val="100000"/>
              </a:lnSpc>
              <a:spcAft>
                <a:spcPts val="600"/>
              </a:spcAft>
              <a:buClr>
                <a:srgbClr val="425159"/>
              </a:buClr>
              <a:buSzPct val="100000"/>
            </a:pPr>
            <a:r>
              <a:rPr lang="en-US" sz="1400" dirty="0">
                <a:latin typeface="Open Sans" panose="020B0604020202020204" charset="0"/>
                <a:ea typeface="Open Sans" panose="020B0604020202020204" charset="0"/>
                <a:cs typeface="Open Sans" panose="020B0604020202020204" charset="0"/>
              </a:rPr>
              <a:t>Enable the use longitudinal control function by separating ACC and ECU.</a:t>
            </a:r>
          </a:p>
          <a:p>
            <a:pPr lvl="1">
              <a:lnSpc>
                <a:spcPct val="100000"/>
              </a:lnSpc>
              <a:spcAft>
                <a:spcPts val="600"/>
              </a:spcAft>
              <a:buClr>
                <a:srgbClr val="425159"/>
              </a:buClr>
              <a:buSzPct val="100000"/>
            </a:pPr>
            <a:r>
              <a:rPr lang="en-US" sz="1400" dirty="0">
                <a:latin typeface="Open Sans" panose="020B0604020202020204" charset="0"/>
                <a:ea typeface="Open Sans" panose="020B0604020202020204" charset="0"/>
                <a:cs typeface="Open Sans" panose="020B0604020202020204" charset="0"/>
              </a:rPr>
              <a:t>ACC and Vehicle Dynamic Control (VDC).</a:t>
            </a:r>
          </a:p>
          <a:p>
            <a:pPr>
              <a:lnSpc>
                <a:spcPct val="100000"/>
              </a:lnSpc>
              <a:spcAft>
                <a:spcPts val="600"/>
              </a:spcAft>
              <a:buSzPct val="60000"/>
            </a:pPr>
            <a:r>
              <a:rPr lang="en-US" sz="1600" b="1" dirty="0">
                <a:latin typeface="Open Sans" panose="020B0604020202020204" charset="0"/>
                <a:ea typeface="Open Sans" panose="020B0604020202020204" charset="0"/>
                <a:cs typeface="Open Sans" panose="020B0604020202020204" charset="0"/>
              </a:rPr>
              <a:t>Improvements with the navigation system through Predictive Navigation Data</a:t>
            </a:r>
          </a:p>
          <a:p>
            <a:pPr lvl="1">
              <a:lnSpc>
                <a:spcPct val="100000"/>
              </a:lnSpc>
              <a:spcAft>
                <a:spcPts val="600"/>
              </a:spcAft>
              <a:buClr>
                <a:srgbClr val="425159"/>
              </a:buClr>
              <a:buSzPct val="100000"/>
            </a:pPr>
            <a:r>
              <a:rPr lang="en-US" sz="1400" dirty="0">
                <a:latin typeface="Open Sans" panose="020B0604020202020204" charset="0"/>
                <a:ea typeface="Open Sans" panose="020B0604020202020204" charset="0"/>
                <a:cs typeface="Open Sans" panose="020B0604020202020204" charset="0"/>
              </a:rPr>
              <a:t>Driver assistance systems</a:t>
            </a:r>
          </a:p>
          <a:p>
            <a:pPr lvl="1">
              <a:lnSpc>
                <a:spcPct val="100000"/>
              </a:lnSpc>
              <a:spcAft>
                <a:spcPts val="600"/>
              </a:spcAft>
              <a:buClr>
                <a:srgbClr val="425159"/>
              </a:buClr>
              <a:buSzPct val="100000"/>
            </a:pPr>
            <a:r>
              <a:rPr lang="en-US" sz="1400" dirty="0">
                <a:latin typeface="Open Sans" panose="020B0604020202020204" charset="0"/>
                <a:ea typeface="Open Sans" panose="020B0604020202020204" charset="0"/>
                <a:cs typeface="Open Sans" panose="020B0604020202020204" charset="0"/>
              </a:rPr>
              <a:t>Speed assistant</a:t>
            </a:r>
          </a:p>
          <a:p>
            <a:pPr lvl="1">
              <a:lnSpc>
                <a:spcPct val="100000"/>
              </a:lnSpc>
              <a:spcAft>
                <a:spcPts val="600"/>
              </a:spcAft>
              <a:buClr>
                <a:srgbClr val="425159"/>
              </a:buClr>
              <a:buSzPct val="100000"/>
            </a:pPr>
            <a:r>
              <a:rPr lang="en-US" sz="1400" dirty="0">
                <a:latin typeface="Open Sans" panose="020B0604020202020204" charset="0"/>
                <a:ea typeface="Open Sans" panose="020B0604020202020204" charset="0"/>
                <a:cs typeface="Open Sans" panose="020B0604020202020204" charset="0"/>
              </a:rPr>
              <a:t>Object tracking</a:t>
            </a:r>
          </a:p>
          <a:p>
            <a:pPr>
              <a:lnSpc>
                <a:spcPct val="100000"/>
              </a:lnSpc>
              <a:spcAft>
                <a:spcPts val="600"/>
              </a:spcAft>
              <a:buSzPct val="60000"/>
            </a:pPr>
            <a:r>
              <a:rPr lang="en-US" sz="1600" b="1" dirty="0">
                <a:latin typeface="Open Sans" panose="020B0604020202020204" charset="0"/>
                <a:ea typeface="Open Sans" panose="020B0604020202020204" charset="0"/>
                <a:cs typeface="Open Sans" panose="020B0604020202020204" charset="0"/>
              </a:rPr>
              <a:t>Improvements through Image processing</a:t>
            </a:r>
          </a:p>
          <a:p>
            <a:pPr lvl="1">
              <a:lnSpc>
                <a:spcPct val="100000"/>
              </a:lnSpc>
              <a:spcAft>
                <a:spcPts val="600"/>
              </a:spcAft>
              <a:buClr>
                <a:srgbClr val="425159"/>
              </a:buClr>
              <a:buSzPct val="100000"/>
            </a:pPr>
            <a:r>
              <a:rPr lang="en-US" sz="1400" dirty="0">
                <a:latin typeface="Open Sans" panose="020B0604020202020204" charset="0"/>
                <a:ea typeface="Open Sans" panose="020B0604020202020204" charset="0"/>
                <a:cs typeface="Open Sans" panose="020B0604020202020204" charset="0"/>
              </a:rPr>
              <a:t>Joining a camera and image processing to recognize activity signs and street lines.</a:t>
            </a:r>
          </a:p>
          <a:p>
            <a:pPr>
              <a:lnSpc>
                <a:spcPct val="100000"/>
              </a:lnSpc>
              <a:spcAft>
                <a:spcPts val="600"/>
              </a:spcAft>
              <a:buSzPct val="60000"/>
            </a:pPr>
            <a:r>
              <a:rPr lang="en-US" sz="1600" b="1" dirty="0">
                <a:latin typeface="Open Sans" panose="020B0604020202020204" charset="0"/>
                <a:ea typeface="Open Sans" panose="020B0604020202020204" charset="0"/>
                <a:cs typeface="Open Sans" panose="020B0604020202020204" charset="0"/>
              </a:rPr>
              <a:t>Cooperative Collision Avoidance</a:t>
            </a:r>
          </a:p>
          <a:p>
            <a:pPr lvl="1">
              <a:lnSpc>
                <a:spcPct val="100000"/>
              </a:lnSpc>
              <a:spcAft>
                <a:spcPts val="600"/>
              </a:spcAft>
              <a:buClr>
                <a:srgbClr val="425159"/>
              </a:buClr>
              <a:buSzPct val="100000"/>
            </a:pPr>
            <a:r>
              <a:rPr lang="en-US" sz="1400" dirty="0">
                <a:latin typeface="Open Sans" panose="020B0604020202020204" charset="0"/>
                <a:ea typeface="Open Sans" panose="020B0604020202020204" charset="0"/>
                <a:cs typeface="Open Sans" panose="020B0604020202020204" charset="0"/>
              </a:rPr>
              <a:t>To empower agreeable communication and coordination in order to anticipate collisions.</a:t>
            </a:r>
          </a:p>
        </p:txBody>
      </p:sp>
    </p:spTree>
    <p:extLst>
      <p:ext uri="{BB962C8B-B14F-4D97-AF65-F5344CB8AC3E}">
        <p14:creationId xmlns:p14="http://schemas.microsoft.com/office/powerpoint/2010/main" val="18688400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19F80F-157B-6AFF-0949-360E20900678}"/>
              </a:ext>
            </a:extLst>
          </p:cNvPr>
          <p:cNvSpPr>
            <a:spLocks noGrp="1"/>
          </p:cNvSpPr>
          <p:nvPr>
            <p:ph sz="quarter" idx="10"/>
          </p:nvPr>
        </p:nvSpPr>
        <p:spPr/>
        <p:txBody>
          <a:bodyPr/>
          <a:lstStyle/>
          <a:p>
            <a:r>
              <a:rPr lang="en-DE" dirty="0"/>
              <a:t>Thank Y</a:t>
            </a:r>
            <a:r>
              <a:rPr lang="en-GB" dirty="0"/>
              <a:t>o</a:t>
            </a:r>
            <a:r>
              <a:rPr lang="en-DE" dirty="0"/>
              <a:t>u!</a:t>
            </a:r>
          </a:p>
        </p:txBody>
      </p:sp>
    </p:spTree>
    <p:extLst>
      <p:ext uri="{BB962C8B-B14F-4D97-AF65-F5344CB8AC3E}">
        <p14:creationId xmlns:p14="http://schemas.microsoft.com/office/powerpoint/2010/main" val="2021825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79B61F-C2C6-3713-8014-3E732FA40F28}"/>
              </a:ext>
            </a:extLst>
          </p:cNvPr>
          <p:cNvSpPr>
            <a:spLocks noGrp="1"/>
          </p:cNvSpPr>
          <p:nvPr>
            <p:ph sz="quarter" idx="10"/>
          </p:nvPr>
        </p:nvSpPr>
        <p:spPr/>
        <p:txBody>
          <a:bodyPr/>
          <a:lstStyle/>
          <a:p>
            <a:r>
              <a:rPr lang="en-DE" dirty="0"/>
              <a:t>Motivation</a:t>
            </a:r>
          </a:p>
        </p:txBody>
      </p:sp>
      <p:pic>
        <p:nvPicPr>
          <p:cNvPr id="4" name="Picture 3">
            <a:extLst>
              <a:ext uri="{FF2B5EF4-FFF2-40B4-BE49-F238E27FC236}">
                <a16:creationId xmlns:a16="http://schemas.microsoft.com/office/drawing/2014/main" id="{D2D86271-09A2-876A-3A25-B01CFDF90754}"/>
              </a:ext>
            </a:extLst>
          </p:cNvPr>
          <p:cNvPicPr>
            <a:picLocks noChangeAspect="1"/>
          </p:cNvPicPr>
          <p:nvPr/>
        </p:nvPicPr>
        <p:blipFill rotWithShape="1">
          <a:blip r:embed="rId2">
            <a:extLst>
              <a:ext uri="{28A0092B-C50C-407E-A947-70E740481C1C}">
                <a14:useLocalDpi xmlns:a14="http://schemas.microsoft.com/office/drawing/2010/main" val="0"/>
              </a:ext>
            </a:extLst>
          </a:blip>
          <a:srcRect l="13804" r="13467"/>
          <a:stretch/>
        </p:blipFill>
        <p:spPr>
          <a:xfrm>
            <a:off x="2452685" y="1281793"/>
            <a:ext cx="3393358" cy="2624475"/>
          </a:xfrm>
          <a:prstGeom prst="rect">
            <a:avLst/>
          </a:prstGeom>
          <a:ln>
            <a:noFill/>
          </a:ln>
          <a:effectLst>
            <a:softEdge rad="112500"/>
          </a:effectLst>
        </p:spPr>
      </p:pic>
      <p:pic>
        <p:nvPicPr>
          <p:cNvPr id="5" name="Picture 4">
            <a:extLst>
              <a:ext uri="{FF2B5EF4-FFF2-40B4-BE49-F238E27FC236}">
                <a16:creationId xmlns:a16="http://schemas.microsoft.com/office/drawing/2014/main" id="{D6225B47-B8C0-E6AF-5EBB-21C7B4F5BABC}"/>
              </a:ext>
            </a:extLst>
          </p:cNvPr>
          <p:cNvPicPr>
            <a:picLocks noChangeAspect="1"/>
          </p:cNvPicPr>
          <p:nvPr/>
        </p:nvPicPr>
        <p:blipFill rotWithShape="1">
          <a:blip r:embed="rId3">
            <a:extLst>
              <a:ext uri="{28A0092B-C50C-407E-A947-70E740481C1C}">
                <a14:useLocalDpi xmlns:a14="http://schemas.microsoft.com/office/drawing/2010/main" val="0"/>
              </a:ext>
            </a:extLst>
          </a:blip>
          <a:srcRect l="13805" r="13670"/>
          <a:stretch/>
        </p:blipFill>
        <p:spPr>
          <a:xfrm>
            <a:off x="5846043" y="1281793"/>
            <a:ext cx="3383170" cy="2623959"/>
          </a:xfrm>
          <a:prstGeom prst="rect">
            <a:avLst/>
          </a:prstGeom>
          <a:ln>
            <a:noFill/>
          </a:ln>
          <a:effectLst>
            <a:softEdge rad="112500"/>
          </a:effectLst>
        </p:spPr>
      </p:pic>
      <p:pic>
        <p:nvPicPr>
          <p:cNvPr id="6" name="Picture 5">
            <a:extLst>
              <a:ext uri="{FF2B5EF4-FFF2-40B4-BE49-F238E27FC236}">
                <a16:creationId xmlns:a16="http://schemas.microsoft.com/office/drawing/2014/main" id="{C2077E07-8C07-6A8C-E6FF-8144DD161E83}"/>
              </a:ext>
            </a:extLst>
          </p:cNvPr>
          <p:cNvPicPr>
            <a:picLocks noChangeAspect="1"/>
          </p:cNvPicPr>
          <p:nvPr/>
        </p:nvPicPr>
        <p:blipFill rotWithShape="1">
          <a:blip r:embed="rId4">
            <a:extLst>
              <a:ext uri="{28A0092B-C50C-407E-A947-70E740481C1C}">
                <a14:useLocalDpi xmlns:a14="http://schemas.microsoft.com/office/drawing/2010/main" val="0"/>
              </a:ext>
            </a:extLst>
          </a:blip>
          <a:srcRect l="13802" r="13468"/>
          <a:stretch/>
        </p:blipFill>
        <p:spPr>
          <a:xfrm>
            <a:off x="2452685" y="3906268"/>
            <a:ext cx="3393358" cy="2624475"/>
          </a:xfrm>
          <a:prstGeom prst="rect">
            <a:avLst/>
          </a:prstGeom>
          <a:ln>
            <a:noFill/>
          </a:ln>
          <a:effectLst>
            <a:softEdge rad="112500"/>
          </a:effectLst>
        </p:spPr>
      </p:pic>
      <p:pic>
        <p:nvPicPr>
          <p:cNvPr id="7" name="Content Placeholder 22">
            <a:extLst>
              <a:ext uri="{FF2B5EF4-FFF2-40B4-BE49-F238E27FC236}">
                <a16:creationId xmlns:a16="http://schemas.microsoft.com/office/drawing/2014/main" id="{7601927E-6920-1EAE-2AA0-34122118A5F2}"/>
              </a:ext>
            </a:extLst>
          </p:cNvPr>
          <p:cNvPicPr>
            <a:picLocks noChangeAspect="1"/>
          </p:cNvPicPr>
          <p:nvPr/>
        </p:nvPicPr>
        <p:blipFill rotWithShape="1">
          <a:blip r:embed="rId5">
            <a:extLst>
              <a:ext uri="{28A0092B-C50C-407E-A947-70E740481C1C}">
                <a14:useLocalDpi xmlns:a14="http://schemas.microsoft.com/office/drawing/2010/main" val="0"/>
              </a:ext>
            </a:extLst>
          </a:blip>
          <a:srcRect l="14128" r="13361"/>
          <a:stretch/>
        </p:blipFill>
        <p:spPr>
          <a:xfrm>
            <a:off x="5846043" y="3905766"/>
            <a:ext cx="3383170" cy="2624475"/>
          </a:xfrm>
          <a:prstGeom prst="rect">
            <a:avLst/>
          </a:prstGeom>
          <a:ln>
            <a:noFill/>
          </a:ln>
          <a:effectLst>
            <a:softEdge rad="112500"/>
          </a:effectLst>
        </p:spPr>
      </p:pic>
    </p:spTree>
    <p:extLst>
      <p:ext uri="{BB962C8B-B14F-4D97-AF65-F5344CB8AC3E}">
        <p14:creationId xmlns:p14="http://schemas.microsoft.com/office/powerpoint/2010/main" val="3548243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a:extLst>
              <a:ext uri="{FF2B5EF4-FFF2-40B4-BE49-F238E27FC236}">
                <a16:creationId xmlns:a16="http://schemas.microsoft.com/office/drawing/2014/main" id="{C2A2D882-4694-CEB8-0EE9-33E88E0DDE1B}"/>
              </a:ext>
            </a:extLst>
          </p:cNvPr>
          <p:cNvSpPr>
            <a:spLocks noGrp="1"/>
          </p:cNvSpPr>
          <p:nvPr>
            <p:ph sz="quarter" idx="10"/>
          </p:nvPr>
        </p:nvSpPr>
        <p:spPr/>
        <p:txBody>
          <a:bodyPr/>
          <a:lstStyle/>
          <a:p>
            <a:r>
              <a:rPr lang="en-DE" dirty="0"/>
              <a:t>Motivation</a:t>
            </a:r>
          </a:p>
        </p:txBody>
      </p:sp>
      <p:sp>
        <p:nvSpPr>
          <p:cNvPr id="26" name="Text Placeholder 25">
            <a:extLst>
              <a:ext uri="{FF2B5EF4-FFF2-40B4-BE49-F238E27FC236}">
                <a16:creationId xmlns:a16="http://schemas.microsoft.com/office/drawing/2014/main" id="{FD8D2CB5-B953-0956-23B5-7F5E10094BEF}"/>
              </a:ext>
            </a:extLst>
          </p:cNvPr>
          <p:cNvSpPr>
            <a:spLocks noGrp="1"/>
          </p:cNvSpPr>
          <p:nvPr>
            <p:ph type="body" sz="quarter" idx="12"/>
          </p:nvPr>
        </p:nvSpPr>
        <p:spPr/>
        <p:txBody>
          <a:bodyPr/>
          <a:lstStyle/>
          <a:p>
            <a:pPr algn="l">
              <a:lnSpc>
                <a:spcPct val="100000"/>
              </a:lnSpc>
              <a:spcAft>
                <a:spcPts val="600"/>
              </a:spcAft>
              <a:buSzPct val="100000"/>
              <a:buFont typeface="Wingdings" pitchFamily="2" charset="2"/>
              <a:buChar char="§"/>
            </a:pPr>
            <a:r>
              <a:rPr lang="en-GB" sz="1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Safety enhancement</a:t>
            </a:r>
          </a:p>
          <a:p>
            <a:pPr algn="l">
              <a:lnSpc>
                <a:spcPct val="100000"/>
              </a:lnSpc>
              <a:spcAft>
                <a:spcPts val="600"/>
              </a:spcAft>
              <a:buSzPct val="100000"/>
              <a:buFont typeface="Wingdings" pitchFamily="2" charset="2"/>
              <a:buChar char="§"/>
            </a:pPr>
            <a:r>
              <a:rPr lang="en-GB" sz="1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Mitigation of human error</a:t>
            </a:r>
          </a:p>
          <a:p>
            <a:pPr algn="l">
              <a:lnSpc>
                <a:spcPct val="100000"/>
              </a:lnSpc>
              <a:spcAft>
                <a:spcPts val="600"/>
              </a:spcAft>
              <a:buSzPct val="100000"/>
              <a:buFont typeface="Wingdings" pitchFamily="2" charset="2"/>
              <a:buChar char="§"/>
            </a:pPr>
            <a:r>
              <a:rPr lang="en-GB" sz="1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Traffic flow optimization</a:t>
            </a:r>
          </a:p>
          <a:p>
            <a:pPr algn="l">
              <a:lnSpc>
                <a:spcPct val="100000"/>
              </a:lnSpc>
              <a:spcAft>
                <a:spcPts val="600"/>
              </a:spcAft>
              <a:buSzPct val="100000"/>
              <a:buFont typeface="Wingdings" pitchFamily="2" charset="2"/>
              <a:buChar char="§"/>
            </a:pPr>
            <a:r>
              <a:rPr lang="en-GB" sz="1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Fuel efficiency and emissions reduction</a:t>
            </a:r>
          </a:p>
          <a:p>
            <a:pPr algn="l">
              <a:lnSpc>
                <a:spcPct val="100000"/>
              </a:lnSpc>
              <a:spcAft>
                <a:spcPts val="600"/>
              </a:spcAft>
              <a:buSzPct val="100000"/>
              <a:buFont typeface="Wingdings" pitchFamily="2" charset="2"/>
              <a:buChar char="§"/>
            </a:pPr>
            <a:r>
              <a:rPr lang="en-GB" sz="1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Driver comfort and convenience</a:t>
            </a:r>
          </a:p>
          <a:p>
            <a:pPr algn="l">
              <a:lnSpc>
                <a:spcPct val="100000"/>
              </a:lnSpc>
              <a:spcAft>
                <a:spcPts val="600"/>
              </a:spcAft>
              <a:buSzPct val="100000"/>
              <a:buFont typeface="Wingdings" pitchFamily="2" charset="2"/>
              <a:buChar char="§"/>
            </a:pPr>
            <a:r>
              <a:rPr lang="en-GB" sz="1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Technological innovation</a:t>
            </a:r>
          </a:p>
        </p:txBody>
      </p:sp>
    </p:spTree>
    <p:extLst>
      <p:ext uri="{BB962C8B-B14F-4D97-AF65-F5344CB8AC3E}">
        <p14:creationId xmlns:p14="http://schemas.microsoft.com/office/powerpoint/2010/main" val="87901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77B18CD-F610-CC6A-EB71-07BC0C0A0FDF}"/>
              </a:ext>
            </a:extLst>
          </p:cNvPr>
          <p:cNvSpPr>
            <a:spLocks noGrp="1"/>
          </p:cNvSpPr>
          <p:nvPr>
            <p:ph sz="quarter" idx="10"/>
          </p:nvPr>
        </p:nvSpPr>
        <p:spPr/>
        <p:txBody>
          <a:bodyPr/>
          <a:lstStyle/>
          <a:p>
            <a:r>
              <a:rPr lang="en-DE" dirty="0"/>
              <a:t>What is ACC?</a:t>
            </a:r>
          </a:p>
        </p:txBody>
      </p:sp>
      <p:sp>
        <p:nvSpPr>
          <p:cNvPr id="3" name="Text Placeholder 2">
            <a:extLst>
              <a:ext uri="{FF2B5EF4-FFF2-40B4-BE49-F238E27FC236}">
                <a16:creationId xmlns:a16="http://schemas.microsoft.com/office/drawing/2014/main" id="{13509F0F-8324-5D67-B099-096E70778B19}"/>
              </a:ext>
            </a:extLst>
          </p:cNvPr>
          <p:cNvSpPr>
            <a:spLocks noGrp="1"/>
          </p:cNvSpPr>
          <p:nvPr>
            <p:ph type="body" sz="quarter" idx="12"/>
          </p:nvPr>
        </p:nvSpPr>
        <p:spPr/>
        <p:txBody>
          <a:bodyPr anchor="ctr"/>
          <a:lstStyle/>
          <a:p>
            <a:pPr marL="0" indent="0" algn="ctr">
              <a:lnSpc>
                <a:spcPct val="150000"/>
              </a:lnSpc>
              <a:buNone/>
            </a:pPr>
            <a:r>
              <a:rPr lang="en-GB" sz="2400" b="1" dirty="0">
                <a:latin typeface="+mn-lt"/>
              </a:rPr>
              <a:t>“Adaptive cruise control (ACC) is a type of advanced driver-assistance system for road vehicles that automatically adjusts the vehicle speed to maintain a safe distance from vehicles ahead” </a:t>
            </a:r>
            <a:r>
              <a:rPr lang="en-GB" sz="2400" b="1" baseline="30000" dirty="0">
                <a:latin typeface="+mn-lt"/>
              </a:rPr>
              <a:t>*</a:t>
            </a:r>
            <a:endParaRPr lang="en-DE" sz="2400" b="1" baseline="30000" dirty="0">
              <a:latin typeface="+mn-lt"/>
            </a:endParaRPr>
          </a:p>
        </p:txBody>
      </p:sp>
      <p:sp>
        <p:nvSpPr>
          <p:cNvPr id="5" name="TextBox 4">
            <a:extLst>
              <a:ext uri="{FF2B5EF4-FFF2-40B4-BE49-F238E27FC236}">
                <a16:creationId xmlns:a16="http://schemas.microsoft.com/office/drawing/2014/main" id="{3E3D749E-0D0C-B410-3FAB-A7D03B6848D5}"/>
              </a:ext>
            </a:extLst>
          </p:cNvPr>
          <p:cNvSpPr txBox="1"/>
          <p:nvPr/>
        </p:nvSpPr>
        <p:spPr>
          <a:xfrm>
            <a:off x="595313" y="6164036"/>
            <a:ext cx="2552302" cy="215444"/>
          </a:xfrm>
          <a:prstGeom prst="rect">
            <a:avLst/>
          </a:prstGeom>
          <a:noFill/>
        </p:spPr>
        <p:txBody>
          <a:bodyPr wrap="none" rtlCol="0">
            <a:spAutoFit/>
          </a:bodyPr>
          <a:lstStyle/>
          <a:p>
            <a:r>
              <a:rPr lang="en-DE" sz="800" dirty="0">
                <a:solidFill>
                  <a:schemeClr val="bg1">
                    <a:lumMod val="75000"/>
                  </a:schemeClr>
                </a:solidFill>
              </a:rPr>
              <a:t>* </a:t>
            </a:r>
            <a:r>
              <a:rPr lang="en-GB" sz="800" dirty="0">
                <a:solidFill>
                  <a:schemeClr val="bg1">
                    <a:lumMod val="75000"/>
                  </a:schemeClr>
                </a:solidFill>
              </a:rPr>
              <a:t>https://</a:t>
            </a:r>
            <a:r>
              <a:rPr lang="en-GB" sz="800" dirty="0" err="1">
                <a:solidFill>
                  <a:schemeClr val="bg1">
                    <a:lumMod val="75000"/>
                  </a:schemeClr>
                </a:solidFill>
              </a:rPr>
              <a:t>en.wikipedia.org</a:t>
            </a:r>
            <a:r>
              <a:rPr lang="en-GB" sz="800" dirty="0">
                <a:solidFill>
                  <a:schemeClr val="bg1">
                    <a:lumMod val="75000"/>
                  </a:schemeClr>
                </a:solidFill>
              </a:rPr>
              <a:t>/wiki/</a:t>
            </a:r>
            <a:r>
              <a:rPr lang="en-GB" sz="800" dirty="0" err="1">
                <a:solidFill>
                  <a:schemeClr val="bg1">
                    <a:lumMod val="75000"/>
                  </a:schemeClr>
                </a:solidFill>
              </a:rPr>
              <a:t>Adaptive_cruise_control</a:t>
            </a:r>
            <a:endParaRPr lang="en-DE" sz="800" dirty="0">
              <a:solidFill>
                <a:schemeClr val="bg1">
                  <a:lumMod val="75000"/>
                </a:schemeClr>
              </a:solidFill>
            </a:endParaRPr>
          </a:p>
        </p:txBody>
      </p:sp>
    </p:spTree>
    <p:extLst>
      <p:ext uri="{BB962C8B-B14F-4D97-AF65-F5344CB8AC3E}">
        <p14:creationId xmlns:p14="http://schemas.microsoft.com/office/powerpoint/2010/main" val="1421470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715760-0AF5-5B0D-ADEF-A13F0C846994}"/>
              </a:ext>
            </a:extLst>
          </p:cNvPr>
          <p:cNvSpPr>
            <a:spLocks noGrp="1"/>
          </p:cNvSpPr>
          <p:nvPr>
            <p:ph sz="quarter" idx="10"/>
          </p:nvPr>
        </p:nvSpPr>
        <p:spPr/>
        <p:txBody>
          <a:bodyPr/>
          <a:lstStyle/>
          <a:p>
            <a:r>
              <a:rPr lang="en-DE" dirty="0"/>
              <a:t>Evolution</a:t>
            </a:r>
          </a:p>
        </p:txBody>
      </p:sp>
      <p:grpSp>
        <p:nvGrpSpPr>
          <p:cNvPr id="83" name="Group 82">
            <a:extLst>
              <a:ext uri="{FF2B5EF4-FFF2-40B4-BE49-F238E27FC236}">
                <a16:creationId xmlns:a16="http://schemas.microsoft.com/office/drawing/2014/main" id="{4FA42265-F1B6-8871-0C34-6A7CCF3B7AFF}"/>
              </a:ext>
            </a:extLst>
          </p:cNvPr>
          <p:cNvGrpSpPr/>
          <p:nvPr/>
        </p:nvGrpSpPr>
        <p:grpSpPr>
          <a:xfrm>
            <a:off x="288393" y="964653"/>
            <a:ext cx="11450587" cy="5603510"/>
            <a:chOff x="288393" y="873863"/>
            <a:chExt cx="11450587" cy="5603510"/>
          </a:xfrm>
        </p:grpSpPr>
        <p:sp>
          <p:nvSpPr>
            <p:cNvPr id="47" name="Freeform 46">
              <a:extLst>
                <a:ext uri="{FF2B5EF4-FFF2-40B4-BE49-F238E27FC236}">
                  <a16:creationId xmlns:a16="http://schemas.microsoft.com/office/drawing/2014/main" id="{D24758F9-BA2F-F5BB-4BAF-AB8687890A38}"/>
                </a:ext>
              </a:extLst>
            </p:cNvPr>
            <p:cNvSpPr/>
            <p:nvPr/>
          </p:nvSpPr>
          <p:spPr>
            <a:xfrm>
              <a:off x="1472119" y="3274979"/>
              <a:ext cx="0" cy="408561"/>
            </a:xfrm>
            <a:custGeom>
              <a:avLst/>
              <a:gdLst>
                <a:gd name="connsiteX0" fmla="*/ 0 w 0"/>
                <a:gd name="connsiteY0" fmla="*/ 408561 h 408561"/>
                <a:gd name="connsiteX1" fmla="*/ 0 w 0"/>
                <a:gd name="connsiteY1" fmla="*/ 0 h 408561"/>
              </a:gdLst>
              <a:ahLst/>
              <a:cxnLst>
                <a:cxn ang="0">
                  <a:pos x="connsiteX0" y="connsiteY0"/>
                </a:cxn>
                <a:cxn ang="0">
                  <a:pos x="connsiteX1" y="connsiteY1"/>
                </a:cxn>
              </a:cxnLst>
              <a:rect l="l" t="t" r="r" b="b"/>
              <a:pathLst>
                <a:path h="408561">
                  <a:moveTo>
                    <a:pt x="0" y="408561"/>
                  </a:moveTo>
                  <a:lnTo>
                    <a:pt x="0"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Freeform 47">
              <a:extLst>
                <a:ext uri="{FF2B5EF4-FFF2-40B4-BE49-F238E27FC236}">
                  <a16:creationId xmlns:a16="http://schemas.microsoft.com/office/drawing/2014/main" id="{7E1F1C1A-B813-B62A-1AEE-6672143859A7}"/>
                </a:ext>
              </a:extLst>
            </p:cNvPr>
            <p:cNvSpPr/>
            <p:nvPr/>
          </p:nvSpPr>
          <p:spPr>
            <a:xfrm>
              <a:off x="2506471" y="3692683"/>
              <a:ext cx="0" cy="616085"/>
            </a:xfrm>
            <a:custGeom>
              <a:avLst/>
              <a:gdLst>
                <a:gd name="connsiteX0" fmla="*/ 0 w 0"/>
                <a:gd name="connsiteY0" fmla="*/ 0 h 616085"/>
                <a:gd name="connsiteX1" fmla="*/ 0 w 0"/>
                <a:gd name="connsiteY1" fmla="*/ 616085 h 616085"/>
              </a:gdLst>
              <a:ahLst/>
              <a:cxnLst>
                <a:cxn ang="0">
                  <a:pos x="connsiteX0" y="connsiteY0"/>
                </a:cxn>
                <a:cxn ang="0">
                  <a:pos x="connsiteX1" y="connsiteY1"/>
                </a:cxn>
              </a:cxnLst>
              <a:rect l="l" t="t" r="r" b="b"/>
              <a:pathLst>
                <a:path h="616085">
                  <a:moveTo>
                    <a:pt x="0" y="0"/>
                  </a:moveTo>
                  <a:lnTo>
                    <a:pt x="0" y="616085"/>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9" name="Freeform 48">
              <a:extLst>
                <a:ext uri="{FF2B5EF4-FFF2-40B4-BE49-F238E27FC236}">
                  <a16:creationId xmlns:a16="http://schemas.microsoft.com/office/drawing/2014/main" id="{619AF1F0-F359-11EF-78BB-4F57F8B56831}"/>
                </a:ext>
              </a:extLst>
            </p:cNvPr>
            <p:cNvSpPr/>
            <p:nvPr/>
          </p:nvSpPr>
          <p:spPr>
            <a:xfrm>
              <a:off x="3197158" y="3099881"/>
              <a:ext cx="0" cy="616085"/>
            </a:xfrm>
            <a:custGeom>
              <a:avLst/>
              <a:gdLst>
                <a:gd name="connsiteX0" fmla="*/ 0 w 0"/>
                <a:gd name="connsiteY0" fmla="*/ 0 h 616085"/>
                <a:gd name="connsiteX1" fmla="*/ 0 w 0"/>
                <a:gd name="connsiteY1" fmla="*/ 616085 h 616085"/>
              </a:gdLst>
              <a:ahLst/>
              <a:cxnLst>
                <a:cxn ang="0">
                  <a:pos x="connsiteX0" y="connsiteY0"/>
                </a:cxn>
                <a:cxn ang="0">
                  <a:pos x="connsiteX1" y="connsiteY1"/>
                </a:cxn>
              </a:cxnLst>
              <a:rect l="l" t="t" r="r" b="b"/>
              <a:pathLst>
                <a:path h="616085">
                  <a:moveTo>
                    <a:pt x="0" y="0"/>
                  </a:moveTo>
                  <a:lnTo>
                    <a:pt x="0" y="616085"/>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1" name="Freeform 50">
              <a:extLst>
                <a:ext uri="{FF2B5EF4-FFF2-40B4-BE49-F238E27FC236}">
                  <a16:creationId xmlns:a16="http://schemas.microsoft.com/office/drawing/2014/main" id="{73D65B68-3FEB-59CD-5B30-9A80A8B7EB1B}"/>
                </a:ext>
              </a:extLst>
            </p:cNvPr>
            <p:cNvSpPr/>
            <p:nvPr/>
          </p:nvSpPr>
          <p:spPr>
            <a:xfrm>
              <a:off x="3625174" y="1926077"/>
              <a:ext cx="252920" cy="1757463"/>
            </a:xfrm>
            <a:custGeom>
              <a:avLst/>
              <a:gdLst>
                <a:gd name="connsiteX0" fmla="*/ 252920 w 252920"/>
                <a:gd name="connsiteY0" fmla="*/ 1757463 h 1757463"/>
                <a:gd name="connsiteX1" fmla="*/ 252920 w 252920"/>
                <a:gd name="connsiteY1" fmla="*/ 0 h 1757463"/>
                <a:gd name="connsiteX2" fmla="*/ 0 w 252920"/>
                <a:gd name="connsiteY2" fmla="*/ 0 h 1757463"/>
              </a:gdLst>
              <a:ahLst/>
              <a:cxnLst>
                <a:cxn ang="0">
                  <a:pos x="connsiteX0" y="connsiteY0"/>
                </a:cxn>
                <a:cxn ang="0">
                  <a:pos x="connsiteX1" y="connsiteY1"/>
                </a:cxn>
                <a:cxn ang="0">
                  <a:pos x="connsiteX2" y="connsiteY2"/>
                </a:cxn>
              </a:cxnLst>
              <a:rect l="l" t="t" r="r" b="b"/>
              <a:pathLst>
                <a:path w="252920" h="1757463">
                  <a:moveTo>
                    <a:pt x="252920" y="1757463"/>
                  </a:moveTo>
                  <a:lnTo>
                    <a:pt x="252920" y="0"/>
                  </a:lnTo>
                  <a:lnTo>
                    <a:pt x="0"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Freeform 51">
              <a:extLst>
                <a:ext uri="{FF2B5EF4-FFF2-40B4-BE49-F238E27FC236}">
                  <a16:creationId xmlns:a16="http://schemas.microsoft.com/office/drawing/2014/main" id="{9FCA09AC-2D95-9FF5-6ECB-527E89D17D78}"/>
                </a:ext>
              </a:extLst>
            </p:cNvPr>
            <p:cNvSpPr/>
            <p:nvPr/>
          </p:nvSpPr>
          <p:spPr>
            <a:xfrm>
              <a:off x="4231509" y="3705653"/>
              <a:ext cx="0" cy="616085"/>
            </a:xfrm>
            <a:custGeom>
              <a:avLst/>
              <a:gdLst>
                <a:gd name="connsiteX0" fmla="*/ 0 w 0"/>
                <a:gd name="connsiteY0" fmla="*/ 0 h 616085"/>
                <a:gd name="connsiteX1" fmla="*/ 0 w 0"/>
                <a:gd name="connsiteY1" fmla="*/ 616085 h 616085"/>
              </a:gdLst>
              <a:ahLst/>
              <a:cxnLst>
                <a:cxn ang="0">
                  <a:pos x="connsiteX0" y="connsiteY0"/>
                </a:cxn>
                <a:cxn ang="0">
                  <a:pos x="connsiteX1" y="connsiteY1"/>
                </a:cxn>
              </a:cxnLst>
              <a:rect l="l" t="t" r="r" b="b"/>
              <a:pathLst>
                <a:path h="616085">
                  <a:moveTo>
                    <a:pt x="0" y="0"/>
                  </a:moveTo>
                  <a:lnTo>
                    <a:pt x="0" y="616085"/>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2" name="Freeform 61">
              <a:extLst>
                <a:ext uri="{FF2B5EF4-FFF2-40B4-BE49-F238E27FC236}">
                  <a16:creationId xmlns:a16="http://schemas.microsoft.com/office/drawing/2014/main" id="{A0B3E9BD-807B-7289-15B6-9C1623A00E0F}"/>
                </a:ext>
              </a:extLst>
            </p:cNvPr>
            <p:cNvSpPr/>
            <p:nvPr/>
          </p:nvSpPr>
          <p:spPr>
            <a:xfrm>
              <a:off x="9062914" y="3683540"/>
              <a:ext cx="0" cy="616085"/>
            </a:xfrm>
            <a:custGeom>
              <a:avLst/>
              <a:gdLst>
                <a:gd name="connsiteX0" fmla="*/ 0 w 0"/>
                <a:gd name="connsiteY0" fmla="*/ 0 h 616085"/>
                <a:gd name="connsiteX1" fmla="*/ 0 w 0"/>
                <a:gd name="connsiteY1" fmla="*/ 616085 h 616085"/>
              </a:gdLst>
              <a:ahLst/>
              <a:cxnLst>
                <a:cxn ang="0">
                  <a:pos x="connsiteX0" y="connsiteY0"/>
                </a:cxn>
                <a:cxn ang="0">
                  <a:pos x="connsiteX1" y="connsiteY1"/>
                </a:cxn>
              </a:cxnLst>
              <a:rect l="l" t="t" r="r" b="b"/>
              <a:pathLst>
                <a:path h="616085">
                  <a:moveTo>
                    <a:pt x="0" y="0"/>
                  </a:moveTo>
                  <a:lnTo>
                    <a:pt x="0" y="616085"/>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3" name="Freeform 62">
              <a:extLst>
                <a:ext uri="{FF2B5EF4-FFF2-40B4-BE49-F238E27FC236}">
                  <a16:creationId xmlns:a16="http://schemas.microsoft.com/office/drawing/2014/main" id="{ED66E272-FB5E-292F-AD64-908CBFB2FFDA}"/>
                </a:ext>
              </a:extLst>
            </p:cNvPr>
            <p:cNvSpPr/>
            <p:nvPr/>
          </p:nvSpPr>
          <p:spPr>
            <a:xfrm>
              <a:off x="9062914" y="3255523"/>
              <a:ext cx="0" cy="616085"/>
            </a:xfrm>
            <a:custGeom>
              <a:avLst/>
              <a:gdLst>
                <a:gd name="connsiteX0" fmla="*/ 0 w 0"/>
                <a:gd name="connsiteY0" fmla="*/ 0 h 616085"/>
                <a:gd name="connsiteX1" fmla="*/ 0 w 0"/>
                <a:gd name="connsiteY1" fmla="*/ 616085 h 616085"/>
              </a:gdLst>
              <a:ahLst/>
              <a:cxnLst>
                <a:cxn ang="0">
                  <a:pos x="connsiteX0" y="connsiteY0"/>
                </a:cxn>
                <a:cxn ang="0">
                  <a:pos x="connsiteX1" y="connsiteY1"/>
                </a:cxn>
              </a:cxnLst>
              <a:rect l="l" t="t" r="r" b="b"/>
              <a:pathLst>
                <a:path h="616085">
                  <a:moveTo>
                    <a:pt x="0" y="0"/>
                  </a:moveTo>
                  <a:lnTo>
                    <a:pt x="0" y="616085"/>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4" name="Freeform 63">
              <a:extLst>
                <a:ext uri="{FF2B5EF4-FFF2-40B4-BE49-F238E27FC236}">
                  <a16:creationId xmlns:a16="http://schemas.microsoft.com/office/drawing/2014/main" id="{8838BC8B-32CA-43A0-A4E4-F59F9599BEF2}"/>
                </a:ext>
              </a:extLst>
            </p:cNvPr>
            <p:cNvSpPr/>
            <p:nvPr/>
          </p:nvSpPr>
          <p:spPr>
            <a:xfrm>
              <a:off x="7688071" y="3690025"/>
              <a:ext cx="0" cy="616085"/>
            </a:xfrm>
            <a:custGeom>
              <a:avLst/>
              <a:gdLst>
                <a:gd name="connsiteX0" fmla="*/ 0 w 0"/>
                <a:gd name="connsiteY0" fmla="*/ 0 h 616085"/>
                <a:gd name="connsiteX1" fmla="*/ 0 w 0"/>
                <a:gd name="connsiteY1" fmla="*/ 616085 h 616085"/>
              </a:gdLst>
              <a:ahLst/>
              <a:cxnLst>
                <a:cxn ang="0">
                  <a:pos x="connsiteX0" y="connsiteY0"/>
                </a:cxn>
                <a:cxn ang="0">
                  <a:pos x="connsiteX1" y="connsiteY1"/>
                </a:cxn>
              </a:cxnLst>
              <a:rect l="l" t="t" r="r" b="b"/>
              <a:pathLst>
                <a:path h="616085">
                  <a:moveTo>
                    <a:pt x="0" y="0"/>
                  </a:moveTo>
                  <a:lnTo>
                    <a:pt x="0" y="616085"/>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5" name="Freeform 64">
              <a:extLst>
                <a:ext uri="{FF2B5EF4-FFF2-40B4-BE49-F238E27FC236}">
                  <a16:creationId xmlns:a16="http://schemas.microsoft.com/office/drawing/2014/main" id="{DF56A63E-A27D-EBB8-CA2A-ED6977B02B23}"/>
                </a:ext>
              </a:extLst>
            </p:cNvPr>
            <p:cNvSpPr/>
            <p:nvPr/>
          </p:nvSpPr>
          <p:spPr>
            <a:xfrm>
              <a:off x="6300259" y="3664085"/>
              <a:ext cx="0" cy="616085"/>
            </a:xfrm>
            <a:custGeom>
              <a:avLst/>
              <a:gdLst>
                <a:gd name="connsiteX0" fmla="*/ 0 w 0"/>
                <a:gd name="connsiteY0" fmla="*/ 0 h 616085"/>
                <a:gd name="connsiteX1" fmla="*/ 0 w 0"/>
                <a:gd name="connsiteY1" fmla="*/ 616085 h 616085"/>
              </a:gdLst>
              <a:ahLst/>
              <a:cxnLst>
                <a:cxn ang="0">
                  <a:pos x="connsiteX0" y="connsiteY0"/>
                </a:cxn>
                <a:cxn ang="0">
                  <a:pos x="connsiteX1" y="connsiteY1"/>
                </a:cxn>
              </a:cxnLst>
              <a:rect l="l" t="t" r="r" b="b"/>
              <a:pathLst>
                <a:path h="616085">
                  <a:moveTo>
                    <a:pt x="0" y="0"/>
                  </a:moveTo>
                  <a:lnTo>
                    <a:pt x="0" y="616085"/>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Freeform 65">
              <a:extLst>
                <a:ext uri="{FF2B5EF4-FFF2-40B4-BE49-F238E27FC236}">
                  <a16:creationId xmlns:a16="http://schemas.microsoft.com/office/drawing/2014/main" id="{B6010161-149E-A296-4732-4D9AF9FDEB3D}"/>
                </a:ext>
              </a:extLst>
            </p:cNvPr>
            <p:cNvSpPr/>
            <p:nvPr/>
          </p:nvSpPr>
          <p:spPr>
            <a:xfrm>
              <a:off x="6994297" y="3120957"/>
              <a:ext cx="0" cy="616085"/>
            </a:xfrm>
            <a:custGeom>
              <a:avLst/>
              <a:gdLst>
                <a:gd name="connsiteX0" fmla="*/ 0 w 0"/>
                <a:gd name="connsiteY0" fmla="*/ 0 h 616085"/>
                <a:gd name="connsiteX1" fmla="*/ 0 w 0"/>
                <a:gd name="connsiteY1" fmla="*/ 616085 h 616085"/>
              </a:gdLst>
              <a:ahLst/>
              <a:cxnLst>
                <a:cxn ang="0">
                  <a:pos x="connsiteX0" y="connsiteY0"/>
                </a:cxn>
                <a:cxn ang="0">
                  <a:pos x="connsiteX1" y="connsiteY1"/>
                </a:cxn>
              </a:cxnLst>
              <a:rect l="l" t="t" r="r" b="b"/>
              <a:pathLst>
                <a:path h="616085">
                  <a:moveTo>
                    <a:pt x="0" y="0"/>
                  </a:moveTo>
                  <a:lnTo>
                    <a:pt x="0" y="616085"/>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7" name="Freeform 66">
              <a:extLst>
                <a:ext uri="{FF2B5EF4-FFF2-40B4-BE49-F238E27FC236}">
                  <a16:creationId xmlns:a16="http://schemas.microsoft.com/office/drawing/2014/main" id="{B86E4020-9A7F-B2C3-3997-3E86EE2F298F}"/>
                </a:ext>
              </a:extLst>
            </p:cNvPr>
            <p:cNvSpPr/>
            <p:nvPr/>
          </p:nvSpPr>
          <p:spPr>
            <a:xfrm>
              <a:off x="5823626" y="2062264"/>
              <a:ext cx="817123" cy="1627762"/>
            </a:xfrm>
            <a:custGeom>
              <a:avLst/>
              <a:gdLst>
                <a:gd name="connsiteX0" fmla="*/ 817123 w 817123"/>
                <a:gd name="connsiteY0" fmla="*/ 1627762 h 1627762"/>
                <a:gd name="connsiteX1" fmla="*/ 817123 w 817123"/>
                <a:gd name="connsiteY1" fmla="*/ 1459149 h 1627762"/>
                <a:gd name="connsiteX2" fmla="*/ 0 w 817123"/>
                <a:gd name="connsiteY2" fmla="*/ 1459149 h 1627762"/>
                <a:gd name="connsiteX3" fmla="*/ 0 w 817123"/>
                <a:gd name="connsiteY3" fmla="*/ 0 h 1627762"/>
              </a:gdLst>
              <a:ahLst/>
              <a:cxnLst>
                <a:cxn ang="0">
                  <a:pos x="connsiteX0" y="connsiteY0"/>
                </a:cxn>
                <a:cxn ang="0">
                  <a:pos x="connsiteX1" y="connsiteY1"/>
                </a:cxn>
                <a:cxn ang="0">
                  <a:pos x="connsiteX2" y="connsiteY2"/>
                </a:cxn>
                <a:cxn ang="0">
                  <a:pos x="connsiteX3" y="connsiteY3"/>
                </a:cxn>
              </a:cxnLst>
              <a:rect l="l" t="t" r="r" b="b"/>
              <a:pathLst>
                <a:path w="817123" h="1627762">
                  <a:moveTo>
                    <a:pt x="817123" y="1627762"/>
                  </a:moveTo>
                  <a:lnTo>
                    <a:pt x="817123" y="1459149"/>
                  </a:lnTo>
                  <a:lnTo>
                    <a:pt x="0" y="1459149"/>
                  </a:lnTo>
                  <a:lnTo>
                    <a:pt x="0"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8" name="Freeform 67">
              <a:extLst>
                <a:ext uri="{FF2B5EF4-FFF2-40B4-BE49-F238E27FC236}">
                  <a16:creationId xmlns:a16="http://schemas.microsoft.com/office/drawing/2014/main" id="{66D74363-4818-4256-861D-86FB968EAB8D}"/>
                </a:ext>
              </a:extLst>
            </p:cNvPr>
            <p:cNvSpPr/>
            <p:nvPr/>
          </p:nvSpPr>
          <p:spPr>
            <a:xfrm>
              <a:off x="7652426" y="1906621"/>
              <a:ext cx="713361" cy="1776919"/>
            </a:xfrm>
            <a:custGeom>
              <a:avLst/>
              <a:gdLst>
                <a:gd name="connsiteX0" fmla="*/ 713361 w 713361"/>
                <a:gd name="connsiteY0" fmla="*/ 1776919 h 1776919"/>
                <a:gd name="connsiteX1" fmla="*/ 713361 w 713361"/>
                <a:gd name="connsiteY1" fmla="*/ 1614792 h 1776919"/>
                <a:gd name="connsiteX2" fmla="*/ 97276 w 713361"/>
                <a:gd name="connsiteY2" fmla="*/ 1614792 h 1776919"/>
                <a:gd name="connsiteX3" fmla="*/ 97276 w 713361"/>
                <a:gd name="connsiteY3" fmla="*/ 0 h 1776919"/>
                <a:gd name="connsiteX4" fmla="*/ 0 w 713361"/>
                <a:gd name="connsiteY4" fmla="*/ 0 h 17769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361" h="1776919">
                  <a:moveTo>
                    <a:pt x="713361" y="1776919"/>
                  </a:moveTo>
                  <a:lnTo>
                    <a:pt x="713361" y="1614792"/>
                  </a:lnTo>
                  <a:lnTo>
                    <a:pt x="97276" y="1614792"/>
                  </a:lnTo>
                  <a:lnTo>
                    <a:pt x="97276" y="0"/>
                  </a:lnTo>
                  <a:lnTo>
                    <a:pt x="0"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9" name="Freeform 68">
              <a:extLst>
                <a:ext uri="{FF2B5EF4-FFF2-40B4-BE49-F238E27FC236}">
                  <a16:creationId xmlns:a16="http://schemas.microsoft.com/office/drawing/2014/main" id="{0E91E011-8D92-ED10-FA0A-FC08D62B9051}"/>
                </a:ext>
              </a:extLst>
            </p:cNvPr>
            <p:cNvSpPr/>
            <p:nvPr/>
          </p:nvSpPr>
          <p:spPr>
            <a:xfrm>
              <a:off x="8476034" y="3696511"/>
              <a:ext cx="239949" cy="2010383"/>
            </a:xfrm>
            <a:custGeom>
              <a:avLst/>
              <a:gdLst>
                <a:gd name="connsiteX0" fmla="*/ 239949 w 239949"/>
                <a:gd name="connsiteY0" fmla="*/ 0 h 2010383"/>
                <a:gd name="connsiteX1" fmla="*/ 239949 w 239949"/>
                <a:gd name="connsiteY1" fmla="*/ 265889 h 2010383"/>
                <a:gd name="connsiteX2" fmla="*/ 0 w 239949"/>
                <a:gd name="connsiteY2" fmla="*/ 265889 h 2010383"/>
                <a:gd name="connsiteX3" fmla="*/ 0 w 239949"/>
                <a:gd name="connsiteY3" fmla="*/ 2010383 h 2010383"/>
              </a:gdLst>
              <a:ahLst/>
              <a:cxnLst>
                <a:cxn ang="0">
                  <a:pos x="connsiteX0" y="connsiteY0"/>
                </a:cxn>
                <a:cxn ang="0">
                  <a:pos x="connsiteX1" y="connsiteY1"/>
                </a:cxn>
                <a:cxn ang="0">
                  <a:pos x="connsiteX2" y="connsiteY2"/>
                </a:cxn>
                <a:cxn ang="0">
                  <a:pos x="connsiteX3" y="connsiteY3"/>
                </a:cxn>
              </a:cxnLst>
              <a:rect l="l" t="t" r="r" b="b"/>
              <a:pathLst>
                <a:path w="239949" h="2010383">
                  <a:moveTo>
                    <a:pt x="239949" y="0"/>
                  </a:moveTo>
                  <a:lnTo>
                    <a:pt x="239949" y="265889"/>
                  </a:lnTo>
                  <a:lnTo>
                    <a:pt x="0" y="265889"/>
                  </a:lnTo>
                  <a:lnTo>
                    <a:pt x="0" y="2010383"/>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0" name="Freeform 69">
              <a:extLst>
                <a:ext uri="{FF2B5EF4-FFF2-40B4-BE49-F238E27FC236}">
                  <a16:creationId xmlns:a16="http://schemas.microsoft.com/office/drawing/2014/main" id="{93B4EA8A-EE19-B9E7-99FA-0A7D1AE9EEE6}"/>
                </a:ext>
              </a:extLst>
            </p:cNvPr>
            <p:cNvSpPr/>
            <p:nvPr/>
          </p:nvSpPr>
          <p:spPr>
            <a:xfrm>
              <a:off x="9409889" y="3300919"/>
              <a:ext cx="311285" cy="389107"/>
            </a:xfrm>
            <a:custGeom>
              <a:avLst/>
              <a:gdLst>
                <a:gd name="connsiteX0" fmla="*/ 0 w 311285"/>
                <a:gd name="connsiteY0" fmla="*/ 389107 h 389107"/>
                <a:gd name="connsiteX1" fmla="*/ 0 w 311285"/>
                <a:gd name="connsiteY1" fmla="*/ 226979 h 389107"/>
                <a:gd name="connsiteX2" fmla="*/ 311285 w 311285"/>
                <a:gd name="connsiteY2" fmla="*/ 226979 h 389107"/>
                <a:gd name="connsiteX3" fmla="*/ 311285 w 311285"/>
                <a:gd name="connsiteY3" fmla="*/ 0 h 389107"/>
              </a:gdLst>
              <a:ahLst/>
              <a:cxnLst>
                <a:cxn ang="0">
                  <a:pos x="connsiteX0" y="connsiteY0"/>
                </a:cxn>
                <a:cxn ang="0">
                  <a:pos x="connsiteX1" y="connsiteY1"/>
                </a:cxn>
                <a:cxn ang="0">
                  <a:pos x="connsiteX2" y="connsiteY2"/>
                </a:cxn>
                <a:cxn ang="0">
                  <a:pos x="connsiteX3" y="connsiteY3"/>
                </a:cxn>
              </a:cxnLst>
              <a:rect l="l" t="t" r="r" b="b"/>
              <a:pathLst>
                <a:path w="311285" h="389107">
                  <a:moveTo>
                    <a:pt x="0" y="389107"/>
                  </a:moveTo>
                  <a:lnTo>
                    <a:pt x="0" y="226979"/>
                  </a:lnTo>
                  <a:lnTo>
                    <a:pt x="311285" y="226979"/>
                  </a:lnTo>
                  <a:lnTo>
                    <a:pt x="311285"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1" name="Freeform 70">
              <a:extLst>
                <a:ext uri="{FF2B5EF4-FFF2-40B4-BE49-F238E27FC236}">
                  <a16:creationId xmlns:a16="http://schemas.microsoft.com/office/drawing/2014/main" id="{223EC115-B758-3206-A3F6-76A84950B973}"/>
                </a:ext>
              </a:extLst>
            </p:cNvPr>
            <p:cNvSpPr/>
            <p:nvPr/>
          </p:nvSpPr>
          <p:spPr>
            <a:xfrm>
              <a:off x="9150485" y="1673157"/>
              <a:ext cx="252919" cy="1990928"/>
            </a:xfrm>
            <a:custGeom>
              <a:avLst/>
              <a:gdLst>
                <a:gd name="connsiteX0" fmla="*/ 252919 w 252919"/>
                <a:gd name="connsiteY0" fmla="*/ 1990928 h 1990928"/>
                <a:gd name="connsiteX1" fmla="*/ 252919 w 252919"/>
                <a:gd name="connsiteY1" fmla="*/ 1854741 h 1990928"/>
                <a:gd name="connsiteX2" fmla="*/ 142672 w 252919"/>
                <a:gd name="connsiteY2" fmla="*/ 1854741 h 1990928"/>
                <a:gd name="connsiteX3" fmla="*/ 142672 w 252919"/>
                <a:gd name="connsiteY3" fmla="*/ 0 h 1990928"/>
                <a:gd name="connsiteX4" fmla="*/ 0 w 252919"/>
                <a:gd name="connsiteY4" fmla="*/ 0 h 1990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919" h="1990928">
                  <a:moveTo>
                    <a:pt x="252919" y="1990928"/>
                  </a:moveTo>
                  <a:lnTo>
                    <a:pt x="252919" y="1854741"/>
                  </a:lnTo>
                  <a:lnTo>
                    <a:pt x="142672" y="1854741"/>
                  </a:lnTo>
                  <a:lnTo>
                    <a:pt x="142672" y="0"/>
                  </a:lnTo>
                  <a:lnTo>
                    <a:pt x="0"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4" name="Freeform 73">
              <a:extLst>
                <a:ext uri="{FF2B5EF4-FFF2-40B4-BE49-F238E27FC236}">
                  <a16:creationId xmlns:a16="http://schemas.microsoft.com/office/drawing/2014/main" id="{AD40A22F-3190-9F1F-0FE6-7C8F70CA56FF}"/>
                </a:ext>
              </a:extLst>
            </p:cNvPr>
            <p:cNvSpPr/>
            <p:nvPr/>
          </p:nvSpPr>
          <p:spPr>
            <a:xfrm>
              <a:off x="9403404" y="3677055"/>
              <a:ext cx="719847" cy="1854741"/>
            </a:xfrm>
            <a:custGeom>
              <a:avLst/>
              <a:gdLst>
                <a:gd name="connsiteX0" fmla="*/ 0 w 719847"/>
                <a:gd name="connsiteY0" fmla="*/ 0 h 1854741"/>
                <a:gd name="connsiteX1" fmla="*/ 0 w 719847"/>
                <a:gd name="connsiteY1" fmla="*/ 298315 h 1854741"/>
                <a:gd name="connsiteX2" fmla="*/ 486383 w 719847"/>
                <a:gd name="connsiteY2" fmla="*/ 298315 h 1854741"/>
                <a:gd name="connsiteX3" fmla="*/ 486383 w 719847"/>
                <a:gd name="connsiteY3" fmla="*/ 1854741 h 1854741"/>
                <a:gd name="connsiteX4" fmla="*/ 719847 w 719847"/>
                <a:gd name="connsiteY4" fmla="*/ 1854741 h 1854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9847" h="1854741">
                  <a:moveTo>
                    <a:pt x="0" y="0"/>
                  </a:moveTo>
                  <a:lnTo>
                    <a:pt x="0" y="298315"/>
                  </a:lnTo>
                  <a:lnTo>
                    <a:pt x="486383" y="298315"/>
                  </a:lnTo>
                  <a:lnTo>
                    <a:pt x="486383" y="1854741"/>
                  </a:lnTo>
                  <a:lnTo>
                    <a:pt x="719847" y="1854741"/>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5" name="Freeform 74">
              <a:extLst>
                <a:ext uri="{FF2B5EF4-FFF2-40B4-BE49-F238E27FC236}">
                  <a16:creationId xmlns:a16="http://schemas.microsoft.com/office/drawing/2014/main" id="{EF7D36D4-D7A5-AA15-7BCF-3969A3CC32FC}"/>
                </a:ext>
              </a:extLst>
            </p:cNvPr>
            <p:cNvSpPr/>
            <p:nvPr/>
          </p:nvSpPr>
          <p:spPr>
            <a:xfrm>
              <a:off x="10097311" y="3702996"/>
              <a:ext cx="330740" cy="492868"/>
            </a:xfrm>
            <a:custGeom>
              <a:avLst/>
              <a:gdLst>
                <a:gd name="connsiteX0" fmla="*/ 0 w 330740"/>
                <a:gd name="connsiteY0" fmla="*/ 0 h 492868"/>
                <a:gd name="connsiteX1" fmla="*/ 0 w 330740"/>
                <a:gd name="connsiteY1" fmla="*/ 149157 h 492868"/>
                <a:gd name="connsiteX2" fmla="*/ 330740 w 330740"/>
                <a:gd name="connsiteY2" fmla="*/ 149157 h 492868"/>
                <a:gd name="connsiteX3" fmla="*/ 330740 w 330740"/>
                <a:gd name="connsiteY3" fmla="*/ 226978 h 492868"/>
                <a:gd name="connsiteX4" fmla="*/ 330740 w 330740"/>
                <a:gd name="connsiteY4" fmla="*/ 492868 h 492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40" h="492868">
                  <a:moveTo>
                    <a:pt x="0" y="0"/>
                  </a:moveTo>
                  <a:lnTo>
                    <a:pt x="0" y="149157"/>
                  </a:lnTo>
                  <a:lnTo>
                    <a:pt x="330740" y="149157"/>
                  </a:lnTo>
                  <a:lnTo>
                    <a:pt x="330740" y="226978"/>
                  </a:lnTo>
                  <a:lnTo>
                    <a:pt x="330740" y="492868"/>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6" name="Freeform 75">
              <a:extLst>
                <a:ext uri="{FF2B5EF4-FFF2-40B4-BE49-F238E27FC236}">
                  <a16:creationId xmlns:a16="http://schemas.microsoft.com/office/drawing/2014/main" id="{8B7E29BB-A4B9-50FD-1178-394FF8B505A7}"/>
                </a:ext>
              </a:extLst>
            </p:cNvPr>
            <p:cNvSpPr/>
            <p:nvPr/>
          </p:nvSpPr>
          <p:spPr>
            <a:xfrm>
              <a:off x="10090826" y="3132306"/>
              <a:ext cx="1089497" cy="564205"/>
            </a:xfrm>
            <a:custGeom>
              <a:avLst/>
              <a:gdLst>
                <a:gd name="connsiteX0" fmla="*/ 0 w 1089497"/>
                <a:gd name="connsiteY0" fmla="*/ 564205 h 564205"/>
                <a:gd name="connsiteX1" fmla="*/ 0 w 1089497"/>
                <a:gd name="connsiteY1" fmla="*/ 395592 h 564205"/>
                <a:gd name="connsiteX2" fmla="*/ 1089497 w 1089497"/>
                <a:gd name="connsiteY2" fmla="*/ 395592 h 564205"/>
                <a:gd name="connsiteX3" fmla="*/ 1089497 w 1089497"/>
                <a:gd name="connsiteY3" fmla="*/ 0 h 564205"/>
              </a:gdLst>
              <a:ahLst/>
              <a:cxnLst>
                <a:cxn ang="0">
                  <a:pos x="connsiteX0" y="connsiteY0"/>
                </a:cxn>
                <a:cxn ang="0">
                  <a:pos x="connsiteX1" y="connsiteY1"/>
                </a:cxn>
                <a:cxn ang="0">
                  <a:pos x="connsiteX2" y="connsiteY2"/>
                </a:cxn>
                <a:cxn ang="0">
                  <a:pos x="connsiteX3" y="connsiteY3"/>
                </a:cxn>
              </a:cxnLst>
              <a:rect l="l" t="t" r="r" b="b"/>
              <a:pathLst>
                <a:path w="1089497" h="564205">
                  <a:moveTo>
                    <a:pt x="0" y="564205"/>
                  </a:moveTo>
                  <a:lnTo>
                    <a:pt x="0" y="395592"/>
                  </a:lnTo>
                  <a:lnTo>
                    <a:pt x="1089497" y="395592"/>
                  </a:lnTo>
                  <a:lnTo>
                    <a:pt x="1089497"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7" name="Freeform 76">
              <a:extLst>
                <a:ext uri="{FF2B5EF4-FFF2-40B4-BE49-F238E27FC236}">
                  <a16:creationId xmlns:a16="http://schemas.microsoft.com/office/drawing/2014/main" id="{7316A86A-9B6C-0953-13C1-4B7F18691A6A}"/>
                </a:ext>
              </a:extLst>
            </p:cNvPr>
            <p:cNvSpPr/>
            <p:nvPr/>
          </p:nvSpPr>
          <p:spPr>
            <a:xfrm>
              <a:off x="4572000" y="3696511"/>
              <a:ext cx="0" cy="1854740"/>
            </a:xfrm>
            <a:custGeom>
              <a:avLst/>
              <a:gdLst>
                <a:gd name="connsiteX0" fmla="*/ 0 w 0"/>
                <a:gd name="connsiteY0" fmla="*/ 0 h 1854740"/>
                <a:gd name="connsiteX1" fmla="*/ 0 w 0"/>
                <a:gd name="connsiteY1" fmla="*/ 1854740 h 1854740"/>
              </a:gdLst>
              <a:ahLst/>
              <a:cxnLst>
                <a:cxn ang="0">
                  <a:pos x="connsiteX0" y="connsiteY0"/>
                </a:cxn>
                <a:cxn ang="0">
                  <a:pos x="connsiteX1" y="connsiteY1"/>
                </a:cxn>
              </a:cxnLst>
              <a:rect l="l" t="t" r="r" b="b"/>
              <a:pathLst>
                <a:path h="1854740">
                  <a:moveTo>
                    <a:pt x="0" y="0"/>
                  </a:moveTo>
                  <a:lnTo>
                    <a:pt x="0" y="185474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8" name="Freeform 77">
              <a:extLst>
                <a:ext uri="{FF2B5EF4-FFF2-40B4-BE49-F238E27FC236}">
                  <a16:creationId xmlns:a16="http://schemas.microsoft.com/office/drawing/2014/main" id="{0718E13B-340E-BFEA-5B9F-9E39FCBD5FA4}"/>
                </a:ext>
              </a:extLst>
            </p:cNvPr>
            <p:cNvSpPr/>
            <p:nvPr/>
          </p:nvSpPr>
          <p:spPr>
            <a:xfrm>
              <a:off x="4909226" y="3300919"/>
              <a:ext cx="0" cy="389107"/>
            </a:xfrm>
            <a:custGeom>
              <a:avLst/>
              <a:gdLst>
                <a:gd name="connsiteX0" fmla="*/ 0 w 0"/>
                <a:gd name="connsiteY0" fmla="*/ 389107 h 389107"/>
                <a:gd name="connsiteX1" fmla="*/ 0 w 0"/>
                <a:gd name="connsiteY1" fmla="*/ 0 h 389107"/>
              </a:gdLst>
              <a:ahLst/>
              <a:cxnLst>
                <a:cxn ang="0">
                  <a:pos x="connsiteX0" y="connsiteY0"/>
                </a:cxn>
                <a:cxn ang="0">
                  <a:pos x="connsiteX1" y="connsiteY1"/>
                </a:cxn>
              </a:cxnLst>
              <a:rect l="l" t="t" r="r" b="b"/>
              <a:pathLst>
                <a:path h="389107">
                  <a:moveTo>
                    <a:pt x="0" y="389107"/>
                  </a:moveTo>
                  <a:lnTo>
                    <a:pt x="0"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9" name="Freeform 78">
              <a:extLst>
                <a:ext uri="{FF2B5EF4-FFF2-40B4-BE49-F238E27FC236}">
                  <a16:creationId xmlns:a16="http://schemas.microsoft.com/office/drawing/2014/main" id="{A011458E-6A28-80E7-8A95-3047EE8FFD59}"/>
                </a:ext>
              </a:extLst>
            </p:cNvPr>
            <p:cNvSpPr/>
            <p:nvPr/>
          </p:nvSpPr>
          <p:spPr>
            <a:xfrm flipH="1">
              <a:off x="5220188" y="3715966"/>
              <a:ext cx="45719" cy="616085"/>
            </a:xfrm>
            <a:custGeom>
              <a:avLst/>
              <a:gdLst>
                <a:gd name="connsiteX0" fmla="*/ 0 w 0"/>
                <a:gd name="connsiteY0" fmla="*/ 389107 h 389107"/>
                <a:gd name="connsiteX1" fmla="*/ 0 w 0"/>
                <a:gd name="connsiteY1" fmla="*/ 0 h 389107"/>
              </a:gdLst>
              <a:ahLst/>
              <a:cxnLst>
                <a:cxn ang="0">
                  <a:pos x="connsiteX0" y="connsiteY0"/>
                </a:cxn>
                <a:cxn ang="0">
                  <a:pos x="connsiteX1" y="connsiteY1"/>
                </a:cxn>
              </a:cxnLst>
              <a:rect l="l" t="t" r="r" b="b"/>
              <a:pathLst>
                <a:path h="389107">
                  <a:moveTo>
                    <a:pt x="0" y="389107"/>
                  </a:moveTo>
                  <a:lnTo>
                    <a:pt x="0"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0" name="Freeform 79">
              <a:extLst>
                <a:ext uri="{FF2B5EF4-FFF2-40B4-BE49-F238E27FC236}">
                  <a16:creationId xmlns:a16="http://schemas.microsoft.com/office/drawing/2014/main" id="{719CCDCC-E9BD-4AC4-8C68-C8C7389FF0C4}"/>
                </a:ext>
              </a:extLst>
            </p:cNvPr>
            <p:cNvSpPr/>
            <p:nvPr/>
          </p:nvSpPr>
          <p:spPr>
            <a:xfrm>
              <a:off x="5953328" y="3696511"/>
              <a:ext cx="0" cy="1964987"/>
            </a:xfrm>
            <a:custGeom>
              <a:avLst/>
              <a:gdLst>
                <a:gd name="connsiteX0" fmla="*/ 0 w 0"/>
                <a:gd name="connsiteY0" fmla="*/ 0 h 1964987"/>
                <a:gd name="connsiteX1" fmla="*/ 0 w 0"/>
                <a:gd name="connsiteY1" fmla="*/ 1964987 h 1964987"/>
              </a:gdLst>
              <a:ahLst/>
              <a:cxnLst>
                <a:cxn ang="0">
                  <a:pos x="connsiteX0" y="connsiteY0"/>
                </a:cxn>
                <a:cxn ang="0">
                  <a:pos x="connsiteX1" y="connsiteY1"/>
                </a:cxn>
              </a:cxnLst>
              <a:rect l="l" t="t" r="r" b="b"/>
              <a:pathLst>
                <a:path h="1964987">
                  <a:moveTo>
                    <a:pt x="0" y="0"/>
                  </a:moveTo>
                  <a:lnTo>
                    <a:pt x="0" y="1964987"/>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1" name="Freeform 80">
              <a:extLst>
                <a:ext uri="{FF2B5EF4-FFF2-40B4-BE49-F238E27FC236}">
                  <a16:creationId xmlns:a16="http://schemas.microsoft.com/office/drawing/2014/main" id="{D82FE243-7003-64E0-AE66-62E46A48F4AA}"/>
                </a:ext>
              </a:extLst>
            </p:cNvPr>
            <p:cNvSpPr/>
            <p:nvPr/>
          </p:nvSpPr>
          <p:spPr>
            <a:xfrm>
              <a:off x="7211438" y="3696511"/>
              <a:ext cx="123217" cy="1848255"/>
            </a:xfrm>
            <a:custGeom>
              <a:avLst/>
              <a:gdLst>
                <a:gd name="connsiteX0" fmla="*/ 123217 w 123217"/>
                <a:gd name="connsiteY0" fmla="*/ 0 h 1848255"/>
                <a:gd name="connsiteX1" fmla="*/ 123217 w 123217"/>
                <a:gd name="connsiteY1" fmla="*/ 246434 h 1848255"/>
                <a:gd name="connsiteX2" fmla="*/ 0 w 123217"/>
                <a:gd name="connsiteY2" fmla="*/ 246434 h 1848255"/>
                <a:gd name="connsiteX3" fmla="*/ 0 w 123217"/>
                <a:gd name="connsiteY3" fmla="*/ 1848255 h 1848255"/>
              </a:gdLst>
              <a:ahLst/>
              <a:cxnLst>
                <a:cxn ang="0">
                  <a:pos x="connsiteX0" y="connsiteY0"/>
                </a:cxn>
                <a:cxn ang="0">
                  <a:pos x="connsiteX1" y="connsiteY1"/>
                </a:cxn>
                <a:cxn ang="0">
                  <a:pos x="connsiteX2" y="connsiteY2"/>
                </a:cxn>
                <a:cxn ang="0">
                  <a:pos x="connsiteX3" y="connsiteY3"/>
                </a:cxn>
              </a:cxnLst>
              <a:rect l="l" t="t" r="r" b="b"/>
              <a:pathLst>
                <a:path w="123217" h="1848255">
                  <a:moveTo>
                    <a:pt x="123217" y="0"/>
                  </a:moveTo>
                  <a:lnTo>
                    <a:pt x="123217" y="246434"/>
                  </a:lnTo>
                  <a:lnTo>
                    <a:pt x="0" y="246434"/>
                  </a:lnTo>
                  <a:lnTo>
                    <a:pt x="0" y="1848255"/>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2" name="Freeform 81">
              <a:extLst>
                <a:ext uri="{FF2B5EF4-FFF2-40B4-BE49-F238E27FC236}">
                  <a16:creationId xmlns:a16="http://schemas.microsoft.com/office/drawing/2014/main" id="{8A042B1D-0931-4D5A-88A7-88EB00425C40}"/>
                </a:ext>
              </a:extLst>
            </p:cNvPr>
            <p:cNvSpPr/>
            <p:nvPr/>
          </p:nvSpPr>
          <p:spPr>
            <a:xfrm>
              <a:off x="5415064" y="2062264"/>
              <a:ext cx="194553" cy="1621276"/>
            </a:xfrm>
            <a:custGeom>
              <a:avLst/>
              <a:gdLst>
                <a:gd name="connsiteX0" fmla="*/ 194553 w 194553"/>
                <a:gd name="connsiteY0" fmla="*/ 1446178 h 1446178"/>
                <a:gd name="connsiteX1" fmla="*/ 194553 w 194553"/>
                <a:gd name="connsiteY1" fmla="*/ 1121923 h 1446178"/>
                <a:gd name="connsiteX2" fmla="*/ 123217 w 194553"/>
                <a:gd name="connsiteY2" fmla="*/ 1121923 h 1446178"/>
                <a:gd name="connsiteX3" fmla="*/ 0 w 194553"/>
                <a:gd name="connsiteY3" fmla="*/ 1121923 h 1446178"/>
                <a:gd name="connsiteX4" fmla="*/ 0 w 194553"/>
                <a:gd name="connsiteY4" fmla="*/ 0 h 1446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553" h="1446178">
                  <a:moveTo>
                    <a:pt x="194553" y="1446178"/>
                  </a:moveTo>
                  <a:lnTo>
                    <a:pt x="194553" y="1121923"/>
                  </a:lnTo>
                  <a:lnTo>
                    <a:pt x="123217" y="1121923"/>
                  </a:lnTo>
                  <a:lnTo>
                    <a:pt x="0" y="1121923"/>
                  </a:lnTo>
                  <a:lnTo>
                    <a:pt x="0" y="0"/>
                  </a:lnTo>
                </a:path>
              </a:pathLst>
            </a:custGeom>
            <a:noFill/>
            <a:ln>
              <a:solidFill>
                <a:srgbClr val="E400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graphicFrame>
          <p:nvGraphicFramePr>
            <p:cNvPr id="4" name="Chart 3">
              <a:extLst>
                <a:ext uri="{FF2B5EF4-FFF2-40B4-BE49-F238E27FC236}">
                  <a16:creationId xmlns:a16="http://schemas.microsoft.com/office/drawing/2014/main" id="{9ADCBAE4-64C1-6497-9C13-AE6732A8C8F3}"/>
                </a:ext>
              </a:extLst>
            </p:cNvPr>
            <p:cNvGraphicFramePr/>
            <p:nvPr>
              <p:extLst>
                <p:ext uri="{D42A27DB-BD31-4B8C-83A1-F6EECF244321}">
                  <p14:modId xmlns:p14="http://schemas.microsoft.com/office/powerpoint/2010/main" val="2141384218"/>
                </p:ext>
              </p:extLst>
            </p:nvPr>
          </p:nvGraphicFramePr>
          <p:xfrm>
            <a:off x="288393" y="3429000"/>
            <a:ext cx="11337550" cy="571726"/>
          </p:xfrm>
          <a:graphic>
            <a:graphicData uri="http://schemas.openxmlformats.org/drawingml/2006/chart">
              <c:chart xmlns:c="http://schemas.openxmlformats.org/drawingml/2006/chart" xmlns:r="http://schemas.openxmlformats.org/officeDocument/2006/relationships" r:id="rId3"/>
            </a:graphicData>
          </a:graphic>
        </p:graphicFrame>
        <p:sp>
          <p:nvSpPr>
            <p:cNvPr id="21" name="TextBox 20">
              <a:extLst>
                <a:ext uri="{FF2B5EF4-FFF2-40B4-BE49-F238E27FC236}">
                  <a16:creationId xmlns:a16="http://schemas.microsoft.com/office/drawing/2014/main" id="{BB2EEDEA-AB87-6175-CA53-7A432BCB3C0D}"/>
                </a:ext>
              </a:extLst>
            </p:cNvPr>
            <p:cNvSpPr txBox="1"/>
            <p:nvPr/>
          </p:nvSpPr>
          <p:spPr>
            <a:xfrm>
              <a:off x="768216" y="2511492"/>
              <a:ext cx="831409" cy="830997"/>
            </a:xfrm>
            <a:prstGeom prst="rect">
              <a:avLst/>
            </a:prstGeom>
            <a:solidFill>
              <a:schemeClr val="bg1"/>
            </a:solidFill>
            <a:ln w="12700">
              <a:solidFill>
                <a:schemeClr val="accent1"/>
              </a:solidFill>
            </a:ln>
          </p:spPr>
          <p:txBody>
            <a:bodyPr wrap="square" rtlCol="0">
              <a:spAutoFit/>
            </a:bodyPr>
            <a:lstStyle/>
            <a:p>
              <a:r>
                <a:rPr lang="en-GB" dirty="0"/>
                <a:t>1992</a:t>
              </a:r>
            </a:p>
            <a:p>
              <a:r>
                <a:rPr lang="en-GB" sz="1000" dirty="0"/>
                <a:t>Mitsubishi</a:t>
              </a:r>
            </a:p>
            <a:p>
              <a:r>
                <a:rPr lang="en-GB" sz="1000" dirty="0"/>
                <a:t>Lidar</a:t>
              </a:r>
            </a:p>
            <a:p>
              <a:r>
                <a:rPr lang="en-GB" sz="1000" dirty="0"/>
                <a:t>Debonair</a:t>
              </a:r>
            </a:p>
          </p:txBody>
        </p:sp>
        <p:sp>
          <p:nvSpPr>
            <p:cNvPr id="24" name="TextBox 23">
              <a:extLst>
                <a:ext uri="{FF2B5EF4-FFF2-40B4-BE49-F238E27FC236}">
                  <a16:creationId xmlns:a16="http://schemas.microsoft.com/office/drawing/2014/main" id="{DAB885E6-7B1E-09D2-D1CA-718B7CC87E2D}"/>
                </a:ext>
              </a:extLst>
            </p:cNvPr>
            <p:cNvSpPr txBox="1"/>
            <p:nvPr/>
          </p:nvSpPr>
          <p:spPr>
            <a:xfrm>
              <a:off x="1033057" y="4201352"/>
              <a:ext cx="1606380" cy="984885"/>
            </a:xfrm>
            <a:prstGeom prst="rect">
              <a:avLst/>
            </a:prstGeom>
            <a:solidFill>
              <a:schemeClr val="bg1"/>
            </a:solidFill>
            <a:ln w="12700">
              <a:solidFill>
                <a:schemeClr val="accent1"/>
              </a:solidFill>
            </a:ln>
          </p:spPr>
          <p:txBody>
            <a:bodyPr wrap="square" rtlCol="0">
              <a:spAutoFit/>
            </a:bodyPr>
            <a:lstStyle/>
            <a:p>
              <a:r>
                <a:rPr lang="en-GB" dirty="0"/>
                <a:t>1995</a:t>
              </a:r>
            </a:p>
            <a:p>
              <a:r>
                <a:rPr lang="en-GB" sz="1000" dirty="0"/>
                <a:t>Mitsubishi</a:t>
              </a:r>
            </a:p>
            <a:p>
              <a:r>
                <a:rPr lang="en-GB" sz="1000" dirty="0"/>
                <a:t>"Preview Distance Control”</a:t>
              </a:r>
            </a:p>
            <a:p>
              <a:r>
                <a:rPr lang="en-GB" sz="1000" dirty="0"/>
                <a:t>Laser</a:t>
              </a:r>
            </a:p>
            <a:p>
              <a:r>
                <a:rPr lang="en-GB" sz="1000" dirty="0"/>
                <a:t>Diamante</a:t>
              </a:r>
            </a:p>
          </p:txBody>
        </p:sp>
        <p:sp>
          <p:nvSpPr>
            <p:cNvPr id="25" name="TextBox 24">
              <a:extLst>
                <a:ext uri="{FF2B5EF4-FFF2-40B4-BE49-F238E27FC236}">
                  <a16:creationId xmlns:a16="http://schemas.microsoft.com/office/drawing/2014/main" id="{0367E63D-006F-4A05-5057-43CAA695EF53}"/>
                </a:ext>
              </a:extLst>
            </p:cNvPr>
            <p:cNvSpPr txBox="1"/>
            <p:nvPr/>
          </p:nvSpPr>
          <p:spPr>
            <a:xfrm>
              <a:off x="4061462" y="2482896"/>
              <a:ext cx="1000023" cy="830997"/>
            </a:xfrm>
            <a:prstGeom prst="rect">
              <a:avLst/>
            </a:prstGeom>
            <a:solidFill>
              <a:schemeClr val="bg1"/>
            </a:solidFill>
            <a:ln w="12700">
              <a:solidFill>
                <a:schemeClr val="accent1"/>
              </a:solidFill>
            </a:ln>
          </p:spPr>
          <p:txBody>
            <a:bodyPr wrap="square" rtlCol="0">
              <a:spAutoFit/>
            </a:bodyPr>
            <a:lstStyle/>
            <a:p>
              <a:r>
                <a:rPr lang="en-GB" dirty="0"/>
                <a:t>2002</a:t>
              </a:r>
            </a:p>
            <a:p>
              <a:r>
                <a:rPr lang="en-GB" sz="1000" dirty="0"/>
                <a:t>Lancia</a:t>
              </a:r>
            </a:p>
            <a:p>
              <a:r>
                <a:rPr lang="en-GB" sz="1000" dirty="0"/>
                <a:t>Radar</a:t>
              </a:r>
            </a:p>
            <a:p>
              <a:r>
                <a:rPr lang="en-GB" sz="1000" dirty="0"/>
                <a:t>Thesis</a:t>
              </a:r>
            </a:p>
          </p:txBody>
        </p:sp>
        <p:sp>
          <p:nvSpPr>
            <p:cNvPr id="26" name="TextBox 25">
              <a:extLst>
                <a:ext uri="{FF2B5EF4-FFF2-40B4-BE49-F238E27FC236}">
                  <a16:creationId xmlns:a16="http://schemas.microsoft.com/office/drawing/2014/main" id="{6B48B9D6-9B94-6688-8E95-792F3563ABAC}"/>
                </a:ext>
              </a:extLst>
            </p:cNvPr>
            <p:cNvSpPr txBox="1"/>
            <p:nvPr/>
          </p:nvSpPr>
          <p:spPr>
            <a:xfrm>
              <a:off x="3098663" y="5340354"/>
              <a:ext cx="1575608" cy="984885"/>
            </a:xfrm>
            <a:prstGeom prst="rect">
              <a:avLst/>
            </a:prstGeom>
            <a:solidFill>
              <a:schemeClr val="bg1"/>
            </a:solidFill>
            <a:ln w="12700">
              <a:solidFill>
                <a:schemeClr val="accent1"/>
              </a:solidFill>
            </a:ln>
          </p:spPr>
          <p:txBody>
            <a:bodyPr wrap="square" rtlCol="0">
              <a:spAutoFit/>
            </a:bodyPr>
            <a:lstStyle/>
            <a:p>
              <a:r>
                <a:rPr lang="en-GB" dirty="0"/>
                <a:t>2001</a:t>
              </a:r>
            </a:p>
            <a:p>
              <a:r>
                <a:rPr lang="en-GB" sz="1000" dirty="0"/>
                <a:t>Infiniti</a:t>
              </a:r>
            </a:p>
            <a:p>
              <a:r>
                <a:rPr lang="en-GB" sz="1000" dirty="0"/>
                <a:t>"Intelligent Cruise Control”</a:t>
              </a:r>
            </a:p>
            <a:p>
              <a:r>
                <a:rPr lang="en-GB" sz="1000" dirty="0"/>
                <a:t>Laser</a:t>
              </a:r>
            </a:p>
            <a:p>
              <a:r>
                <a:rPr lang="en-GB" sz="1000" dirty="0"/>
                <a:t>Q45</a:t>
              </a:r>
            </a:p>
          </p:txBody>
        </p:sp>
        <p:sp>
          <p:nvSpPr>
            <p:cNvPr id="27" name="TextBox 26">
              <a:extLst>
                <a:ext uri="{FF2B5EF4-FFF2-40B4-BE49-F238E27FC236}">
                  <a16:creationId xmlns:a16="http://schemas.microsoft.com/office/drawing/2014/main" id="{D18B2AF9-6511-68A9-46E7-14BD10710331}"/>
                </a:ext>
              </a:extLst>
            </p:cNvPr>
            <p:cNvSpPr txBox="1"/>
            <p:nvPr/>
          </p:nvSpPr>
          <p:spPr>
            <a:xfrm>
              <a:off x="2949083" y="4189871"/>
              <a:ext cx="1388470" cy="984885"/>
            </a:xfrm>
            <a:prstGeom prst="rect">
              <a:avLst/>
            </a:prstGeom>
            <a:solidFill>
              <a:schemeClr val="bg1"/>
            </a:solidFill>
            <a:ln w="12700">
              <a:solidFill>
                <a:schemeClr val="accent1"/>
              </a:solidFill>
            </a:ln>
          </p:spPr>
          <p:txBody>
            <a:bodyPr wrap="square" rtlCol="0">
              <a:spAutoFit/>
            </a:bodyPr>
            <a:lstStyle/>
            <a:p>
              <a:r>
                <a:rPr lang="en-GB" dirty="0"/>
                <a:t>2000</a:t>
              </a:r>
            </a:p>
            <a:p>
              <a:r>
                <a:rPr lang="en-GB" sz="1000" dirty="0"/>
                <a:t>BMW</a:t>
              </a:r>
            </a:p>
            <a:p>
              <a:r>
                <a:rPr lang="en-GB" sz="1000" dirty="0"/>
                <a:t>"Active Cruise Control”</a:t>
              </a:r>
            </a:p>
            <a:p>
              <a:r>
                <a:rPr lang="en-GB" sz="1000" dirty="0"/>
                <a:t>Radar</a:t>
              </a:r>
            </a:p>
            <a:p>
              <a:r>
                <a:rPr lang="en-GB" sz="1000" dirty="0"/>
                <a:t>7 Series - E38</a:t>
              </a:r>
            </a:p>
          </p:txBody>
        </p:sp>
        <p:sp>
          <p:nvSpPr>
            <p:cNvPr id="28" name="TextBox 27">
              <a:extLst>
                <a:ext uri="{FF2B5EF4-FFF2-40B4-BE49-F238E27FC236}">
                  <a16:creationId xmlns:a16="http://schemas.microsoft.com/office/drawing/2014/main" id="{CDAC9247-5F18-D8D2-6FFF-688D13246592}"/>
                </a:ext>
              </a:extLst>
            </p:cNvPr>
            <p:cNvSpPr txBox="1"/>
            <p:nvPr/>
          </p:nvSpPr>
          <p:spPr>
            <a:xfrm>
              <a:off x="2487016" y="1312955"/>
              <a:ext cx="1217274" cy="984885"/>
            </a:xfrm>
            <a:prstGeom prst="rect">
              <a:avLst/>
            </a:prstGeom>
            <a:solidFill>
              <a:schemeClr val="bg1"/>
            </a:solidFill>
            <a:ln w="12700">
              <a:solidFill>
                <a:schemeClr val="accent1"/>
              </a:solidFill>
            </a:ln>
          </p:spPr>
          <p:txBody>
            <a:bodyPr wrap="square" rtlCol="0">
              <a:spAutoFit/>
            </a:bodyPr>
            <a:lstStyle/>
            <a:p>
              <a:r>
                <a:rPr kumimoji="0" lang="en-GB" sz="1800" b="0" i="0" u="none" strike="noStrike" kern="1200" cap="none" spc="0" normalizeH="0" baseline="0" noProof="0" dirty="0">
                  <a:ln>
                    <a:noFill/>
                  </a:ln>
                  <a:solidFill>
                    <a:srgbClr val="425159"/>
                  </a:solidFill>
                  <a:effectLst/>
                  <a:uLnTx/>
                  <a:uFillTx/>
                  <a:latin typeface="Calibri" panose="020F0502020204030204"/>
                  <a:ea typeface="+mn-ea"/>
                  <a:cs typeface="+mn-cs"/>
                </a:rPr>
                <a:t>1999</a:t>
              </a:r>
              <a:endParaRPr lang="en-GB" sz="1000" dirty="0"/>
            </a:p>
            <a:p>
              <a:r>
                <a:rPr lang="en-GB" sz="1000" dirty="0"/>
                <a:t>Mercedes</a:t>
              </a:r>
            </a:p>
            <a:p>
              <a:r>
                <a:rPr lang="en-GB" sz="1000" dirty="0"/>
                <a:t>"</a:t>
              </a:r>
              <a:r>
                <a:rPr lang="en-GB" sz="1000" dirty="0" err="1"/>
                <a:t>Distronic</a:t>
              </a:r>
              <a:r>
                <a:rPr lang="en-GB" sz="1000" dirty="0"/>
                <a:t>”</a:t>
              </a:r>
            </a:p>
            <a:p>
              <a:r>
                <a:rPr lang="en-GB" sz="1000" dirty="0"/>
                <a:t>Radar</a:t>
              </a:r>
            </a:p>
            <a:p>
              <a:r>
                <a:rPr lang="en-GB" sz="1000" dirty="0"/>
                <a:t>S-Class (W220)</a:t>
              </a:r>
            </a:p>
          </p:txBody>
        </p:sp>
        <p:sp>
          <p:nvSpPr>
            <p:cNvPr id="29" name="TextBox 28">
              <a:extLst>
                <a:ext uri="{FF2B5EF4-FFF2-40B4-BE49-F238E27FC236}">
                  <a16:creationId xmlns:a16="http://schemas.microsoft.com/office/drawing/2014/main" id="{2522FE8A-5937-88B7-DC75-01BB21D886BD}"/>
                </a:ext>
              </a:extLst>
            </p:cNvPr>
            <p:cNvSpPr txBox="1"/>
            <p:nvPr/>
          </p:nvSpPr>
          <p:spPr>
            <a:xfrm>
              <a:off x="1722794" y="2397377"/>
              <a:ext cx="1833359" cy="984885"/>
            </a:xfrm>
            <a:prstGeom prst="rect">
              <a:avLst/>
            </a:prstGeom>
            <a:solidFill>
              <a:schemeClr val="bg1"/>
            </a:solidFill>
            <a:ln w="12700">
              <a:solidFill>
                <a:schemeClr val="accent1"/>
              </a:solidFill>
            </a:ln>
          </p:spPr>
          <p:txBody>
            <a:bodyPr wrap="square" rtlCol="0">
              <a:spAutoFit/>
            </a:bodyPr>
            <a:lstStyle/>
            <a:p>
              <a:r>
                <a:rPr lang="en-GB" dirty="0"/>
                <a:t>1997</a:t>
              </a:r>
            </a:p>
            <a:p>
              <a:r>
                <a:rPr lang="en-GB" sz="1000" dirty="0"/>
                <a:t>Toyota</a:t>
              </a:r>
            </a:p>
            <a:p>
              <a:r>
                <a:rPr lang="en-GB" sz="1000" dirty="0"/>
                <a:t>"Laser Adaptive Cruise Control”</a:t>
              </a:r>
            </a:p>
            <a:p>
              <a:r>
                <a:rPr lang="en-GB" sz="1000" dirty="0"/>
                <a:t>Lidar</a:t>
              </a:r>
            </a:p>
            <a:p>
              <a:r>
                <a:rPr lang="en-GB" sz="1000" dirty="0" err="1"/>
                <a:t>Celsior</a:t>
              </a:r>
              <a:endParaRPr lang="en-GB" sz="1000" dirty="0"/>
            </a:p>
          </p:txBody>
        </p:sp>
        <p:sp>
          <p:nvSpPr>
            <p:cNvPr id="30" name="TextBox 29">
              <a:extLst>
                <a:ext uri="{FF2B5EF4-FFF2-40B4-BE49-F238E27FC236}">
                  <a16:creationId xmlns:a16="http://schemas.microsoft.com/office/drawing/2014/main" id="{7B261DCF-D05D-DC57-F743-7834D997177A}"/>
                </a:ext>
              </a:extLst>
            </p:cNvPr>
            <p:cNvSpPr txBox="1"/>
            <p:nvPr/>
          </p:nvSpPr>
          <p:spPr>
            <a:xfrm>
              <a:off x="4720667" y="4189870"/>
              <a:ext cx="1000023" cy="830997"/>
            </a:xfrm>
            <a:prstGeom prst="rect">
              <a:avLst/>
            </a:prstGeom>
            <a:solidFill>
              <a:schemeClr val="bg1"/>
            </a:solidFill>
            <a:ln w="12700">
              <a:solidFill>
                <a:schemeClr val="accent1"/>
              </a:solidFill>
            </a:ln>
          </p:spPr>
          <p:txBody>
            <a:bodyPr wrap="square" rtlCol="0">
              <a:spAutoFit/>
            </a:bodyPr>
            <a:lstStyle/>
            <a:p>
              <a:r>
                <a:rPr lang="en-GB" dirty="0"/>
                <a:t>2003</a:t>
              </a:r>
            </a:p>
            <a:p>
              <a:r>
                <a:rPr lang="en-GB" sz="1000" dirty="0"/>
                <a:t>Cadillac</a:t>
              </a:r>
            </a:p>
            <a:p>
              <a:r>
                <a:rPr lang="en-GB" sz="1000" dirty="0"/>
                <a:t>Radar</a:t>
              </a:r>
            </a:p>
            <a:p>
              <a:r>
                <a:rPr lang="en-GB" sz="1000" dirty="0"/>
                <a:t>XLR</a:t>
              </a:r>
            </a:p>
          </p:txBody>
        </p:sp>
        <p:sp>
          <p:nvSpPr>
            <p:cNvPr id="31" name="TextBox 30">
              <a:extLst>
                <a:ext uri="{FF2B5EF4-FFF2-40B4-BE49-F238E27FC236}">
                  <a16:creationId xmlns:a16="http://schemas.microsoft.com/office/drawing/2014/main" id="{21AF9175-2A32-4377-DD5D-4C01D15B120F}"/>
                </a:ext>
              </a:extLst>
            </p:cNvPr>
            <p:cNvSpPr txBox="1"/>
            <p:nvPr/>
          </p:nvSpPr>
          <p:spPr>
            <a:xfrm>
              <a:off x="4559899" y="1315840"/>
              <a:ext cx="1000023" cy="830997"/>
            </a:xfrm>
            <a:prstGeom prst="rect">
              <a:avLst/>
            </a:prstGeom>
            <a:solidFill>
              <a:schemeClr val="bg1"/>
            </a:solidFill>
            <a:ln w="12700">
              <a:solidFill>
                <a:schemeClr val="accent1"/>
              </a:solidFill>
            </a:ln>
          </p:spPr>
          <p:txBody>
            <a:bodyPr wrap="square" rtlCol="0">
              <a:spAutoFit/>
            </a:bodyPr>
            <a:lstStyle/>
            <a:p>
              <a:r>
                <a:rPr lang="en-GB" dirty="0"/>
                <a:t>2004</a:t>
              </a:r>
            </a:p>
            <a:p>
              <a:r>
                <a:rPr lang="en-GB" sz="1000" dirty="0"/>
                <a:t>Toyota</a:t>
              </a:r>
            </a:p>
            <a:p>
              <a:r>
                <a:rPr lang="en-GB" sz="1000" dirty="0"/>
                <a:t>Radar</a:t>
              </a:r>
            </a:p>
            <a:p>
              <a:r>
                <a:rPr lang="en-GB" sz="1000" dirty="0"/>
                <a:t>Crown </a:t>
              </a:r>
              <a:r>
                <a:rPr lang="en-GB" sz="1000" dirty="0" err="1"/>
                <a:t>Majesta</a:t>
              </a:r>
              <a:endParaRPr lang="en-GB" sz="1000" dirty="0"/>
            </a:p>
          </p:txBody>
        </p:sp>
        <p:sp>
          <p:nvSpPr>
            <p:cNvPr id="32" name="TextBox 31">
              <a:extLst>
                <a:ext uri="{FF2B5EF4-FFF2-40B4-BE49-F238E27FC236}">
                  <a16:creationId xmlns:a16="http://schemas.microsoft.com/office/drawing/2014/main" id="{7C4A107C-E9A9-65D4-D3F4-6EE9BF35490A}"/>
                </a:ext>
              </a:extLst>
            </p:cNvPr>
            <p:cNvSpPr txBox="1"/>
            <p:nvPr/>
          </p:nvSpPr>
          <p:spPr>
            <a:xfrm>
              <a:off x="4981040" y="5340848"/>
              <a:ext cx="1090813" cy="984885"/>
            </a:xfrm>
            <a:prstGeom prst="rect">
              <a:avLst/>
            </a:prstGeom>
            <a:solidFill>
              <a:schemeClr val="bg1"/>
            </a:solidFill>
            <a:ln w="12700">
              <a:solidFill>
                <a:schemeClr val="accent1"/>
              </a:solidFill>
            </a:ln>
          </p:spPr>
          <p:txBody>
            <a:bodyPr wrap="square" rtlCol="0">
              <a:spAutoFit/>
            </a:bodyPr>
            <a:lstStyle/>
            <a:p>
              <a:r>
                <a:rPr lang="en-GB" dirty="0"/>
                <a:t>2005</a:t>
              </a:r>
            </a:p>
            <a:p>
              <a:r>
                <a:rPr lang="en-GB" sz="1000" dirty="0"/>
                <a:t>Mercedes-Benz</a:t>
              </a:r>
            </a:p>
            <a:p>
              <a:r>
                <a:rPr lang="en-GB" sz="1000" dirty="0"/>
                <a:t>"</a:t>
              </a:r>
              <a:r>
                <a:rPr lang="en-GB" sz="1000" dirty="0" err="1"/>
                <a:t>Distronic</a:t>
              </a:r>
              <a:r>
                <a:rPr lang="en-GB" sz="1000" dirty="0"/>
                <a:t> Plus”</a:t>
              </a:r>
            </a:p>
            <a:p>
              <a:r>
                <a:rPr lang="en-GB" sz="1000" dirty="0"/>
                <a:t>Radar</a:t>
              </a:r>
            </a:p>
            <a:p>
              <a:r>
                <a:rPr lang="en-GB" sz="1000" dirty="0"/>
                <a:t>S-Class (W221)</a:t>
              </a:r>
            </a:p>
          </p:txBody>
        </p:sp>
        <p:sp>
          <p:nvSpPr>
            <p:cNvPr id="33" name="TextBox 32">
              <a:extLst>
                <a:ext uri="{FF2B5EF4-FFF2-40B4-BE49-F238E27FC236}">
                  <a16:creationId xmlns:a16="http://schemas.microsoft.com/office/drawing/2014/main" id="{DCB255B4-823F-F1DA-48BB-A825E08A627E}"/>
                </a:ext>
              </a:extLst>
            </p:cNvPr>
            <p:cNvSpPr txBox="1"/>
            <p:nvPr/>
          </p:nvSpPr>
          <p:spPr>
            <a:xfrm>
              <a:off x="6055777" y="4021261"/>
              <a:ext cx="1000024" cy="1138773"/>
            </a:xfrm>
            <a:prstGeom prst="rect">
              <a:avLst/>
            </a:prstGeom>
            <a:solidFill>
              <a:schemeClr val="bg1"/>
            </a:solidFill>
            <a:ln w="12700">
              <a:solidFill>
                <a:schemeClr val="accent1"/>
              </a:solidFill>
            </a:ln>
          </p:spPr>
          <p:txBody>
            <a:bodyPr wrap="square" rtlCol="0">
              <a:spAutoFit/>
            </a:bodyPr>
            <a:lstStyle/>
            <a:p>
              <a:r>
                <a:rPr lang="en-GB" dirty="0"/>
                <a:t>2006</a:t>
              </a:r>
            </a:p>
            <a:p>
              <a:r>
                <a:rPr lang="en-GB" sz="1000" dirty="0"/>
                <a:t>Nissan</a:t>
              </a:r>
            </a:p>
            <a:p>
              <a:r>
                <a:rPr lang="en-GB" sz="1000" dirty="0"/>
                <a:t>"Intelligent Cruise Control”</a:t>
              </a:r>
            </a:p>
            <a:p>
              <a:r>
                <a:rPr lang="en-GB" sz="1000" dirty="0"/>
                <a:t>Radar</a:t>
              </a:r>
            </a:p>
            <a:p>
              <a:r>
                <a:rPr lang="en-GB" sz="1000" dirty="0" err="1"/>
                <a:t>Fuga</a:t>
              </a:r>
              <a:endParaRPr lang="en-GB" sz="1000" dirty="0"/>
            </a:p>
          </p:txBody>
        </p:sp>
        <p:sp>
          <p:nvSpPr>
            <p:cNvPr id="34" name="TextBox 33">
              <a:extLst>
                <a:ext uri="{FF2B5EF4-FFF2-40B4-BE49-F238E27FC236}">
                  <a16:creationId xmlns:a16="http://schemas.microsoft.com/office/drawing/2014/main" id="{8DFDDE53-AD95-DBD6-73E7-6D49CCAF492C}"/>
                </a:ext>
              </a:extLst>
            </p:cNvPr>
            <p:cNvSpPr txBox="1"/>
            <p:nvPr/>
          </p:nvSpPr>
          <p:spPr>
            <a:xfrm>
              <a:off x="5644439" y="1028555"/>
              <a:ext cx="1349858" cy="1138773"/>
            </a:xfrm>
            <a:prstGeom prst="rect">
              <a:avLst/>
            </a:prstGeom>
            <a:solidFill>
              <a:schemeClr val="bg1"/>
            </a:solidFill>
            <a:ln w="12700">
              <a:solidFill>
                <a:schemeClr val="accent1"/>
              </a:solidFill>
            </a:ln>
          </p:spPr>
          <p:txBody>
            <a:bodyPr wrap="square" rtlCol="0">
              <a:spAutoFit/>
            </a:bodyPr>
            <a:lstStyle/>
            <a:p>
              <a:r>
                <a:rPr lang="en-GB" dirty="0"/>
                <a:t>2007</a:t>
              </a:r>
            </a:p>
            <a:p>
              <a:r>
                <a:rPr lang="en-GB" sz="1000" dirty="0"/>
                <a:t>BMW</a:t>
              </a:r>
            </a:p>
            <a:p>
              <a:r>
                <a:rPr lang="en-GB" sz="1000" dirty="0"/>
                <a:t>"Active Cruise Control Stop-and-Go”</a:t>
              </a:r>
            </a:p>
            <a:p>
              <a:r>
                <a:rPr lang="en-GB" sz="1000" dirty="0"/>
                <a:t>Radar</a:t>
              </a:r>
            </a:p>
            <a:p>
              <a:r>
                <a:rPr lang="en-GB" sz="1000" dirty="0"/>
                <a:t>5 Series (E60)</a:t>
              </a:r>
            </a:p>
          </p:txBody>
        </p:sp>
        <p:sp>
          <p:nvSpPr>
            <p:cNvPr id="35" name="TextBox 34">
              <a:extLst>
                <a:ext uri="{FF2B5EF4-FFF2-40B4-BE49-F238E27FC236}">
                  <a16:creationId xmlns:a16="http://schemas.microsoft.com/office/drawing/2014/main" id="{436C94CB-9BD3-E4AE-F931-2ABE67B5D2EC}"/>
                </a:ext>
              </a:extLst>
            </p:cNvPr>
            <p:cNvSpPr txBox="1"/>
            <p:nvPr/>
          </p:nvSpPr>
          <p:spPr>
            <a:xfrm>
              <a:off x="6105924" y="2279344"/>
              <a:ext cx="1453321" cy="1138773"/>
            </a:xfrm>
            <a:prstGeom prst="rect">
              <a:avLst/>
            </a:prstGeom>
            <a:solidFill>
              <a:schemeClr val="bg1"/>
            </a:solidFill>
            <a:ln w="12700">
              <a:solidFill>
                <a:schemeClr val="accent1"/>
              </a:solidFill>
            </a:ln>
          </p:spPr>
          <p:txBody>
            <a:bodyPr wrap="square" rtlCol="0">
              <a:spAutoFit/>
            </a:bodyPr>
            <a:lstStyle/>
            <a:p>
              <a:r>
                <a:rPr lang="en-GB" dirty="0"/>
                <a:t>2008</a:t>
              </a:r>
            </a:p>
            <a:p>
              <a:r>
                <a:rPr lang="en-GB" sz="1000" dirty="0"/>
                <a:t>SsangYong Motor Company</a:t>
              </a:r>
            </a:p>
            <a:p>
              <a:r>
                <a:rPr lang="en-GB" sz="1000" dirty="0"/>
                <a:t>"Active Cruise Control”</a:t>
              </a:r>
            </a:p>
            <a:p>
              <a:r>
                <a:rPr lang="en-GB" sz="1000" dirty="0"/>
                <a:t>Radar</a:t>
              </a:r>
            </a:p>
            <a:p>
              <a:r>
                <a:rPr lang="en-GB" sz="1000" dirty="0"/>
                <a:t>Chairman</a:t>
              </a:r>
            </a:p>
          </p:txBody>
        </p:sp>
        <p:sp>
          <p:nvSpPr>
            <p:cNvPr id="36" name="TextBox 35">
              <a:extLst>
                <a:ext uri="{FF2B5EF4-FFF2-40B4-BE49-F238E27FC236}">
                  <a16:creationId xmlns:a16="http://schemas.microsoft.com/office/drawing/2014/main" id="{11414A4C-4E63-4070-53EA-AF2896AB4486}"/>
                </a:ext>
              </a:extLst>
            </p:cNvPr>
            <p:cNvSpPr txBox="1"/>
            <p:nvPr/>
          </p:nvSpPr>
          <p:spPr>
            <a:xfrm>
              <a:off x="6548642" y="5441498"/>
              <a:ext cx="1000024" cy="830997"/>
            </a:xfrm>
            <a:prstGeom prst="rect">
              <a:avLst/>
            </a:prstGeom>
            <a:solidFill>
              <a:schemeClr val="bg1"/>
            </a:solidFill>
            <a:ln w="12700">
              <a:solidFill>
                <a:schemeClr val="accent1"/>
              </a:solidFill>
            </a:ln>
          </p:spPr>
          <p:txBody>
            <a:bodyPr wrap="square" rtlCol="0">
              <a:spAutoFit/>
            </a:bodyPr>
            <a:lstStyle/>
            <a:p>
              <a:r>
                <a:rPr lang="en-GB" dirty="0"/>
                <a:t>2009</a:t>
              </a:r>
            </a:p>
            <a:p>
              <a:r>
                <a:rPr lang="en-GB" sz="1000" dirty="0"/>
                <a:t>Hyundai</a:t>
              </a:r>
            </a:p>
            <a:p>
              <a:r>
                <a:rPr lang="en-GB" sz="1000" dirty="0"/>
                <a:t>Radar</a:t>
              </a:r>
            </a:p>
            <a:p>
              <a:r>
                <a:rPr lang="en-GB" sz="1000" dirty="0"/>
                <a:t>Equus</a:t>
              </a:r>
            </a:p>
          </p:txBody>
        </p:sp>
        <p:sp>
          <p:nvSpPr>
            <p:cNvPr id="37" name="TextBox 36">
              <a:extLst>
                <a:ext uri="{FF2B5EF4-FFF2-40B4-BE49-F238E27FC236}">
                  <a16:creationId xmlns:a16="http://schemas.microsoft.com/office/drawing/2014/main" id="{FD5CB7FF-F109-C49E-E805-7A9FD6EFD799}"/>
                </a:ext>
              </a:extLst>
            </p:cNvPr>
            <p:cNvSpPr txBox="1"/>
            <p:nvPr/>
          </p:nvSpPr>
          <p:spPr>
            <a:xfrm>
              <a:off x="7352795" y="4183386"/>
              <a:ext cx="1000024" cy="830997"/>
            </a:xfrm>
            <a:prstGeom prst="rect">
              <a:avLst/>
            </a:prstGeom>
            <a:solidFill>
              <a:schemeClr val="bg1"/>
            </a:solidFill>
            <a:ln w="12700">
              <a:solidFill>
                <a:schemeClr val="accent1"/>
              </a:solidFill>
            </a:ln>
          </p:spPr>
          <p:txBody>
            <a:bodyPr wrap="square" rtlCol="0">
              <a:spAutoFit/>
            </a:bodyPr>
            <a:lstStyle/>
            <a:p>
              <a:r>
                <a:rPr lang="en-GB" dirty="0"/>
                <a:t>2010</a:t>
              </a:r>
            </a:p>
            <a:p>
              <a:r>
                <a:rPr lang="en-GB" sz="1000" dirty="0"/>
                <a:t>Ford</a:t>
              </a:r>
            </a:p>
            <a:p>
              <a:r>
                <a:rPr lang="en-GB" sz="1000" dirty="0"/>
                <a:t>Radar</a:t>
              </a:r>
            </a:p>
            <a:p>
              <a:r>
                <a:rPr lang="en-GB" sz="1000" dirty="0"/>
                <a:t>Taurus</a:t>
              </a:r>
            </a:p>
          </p:txBody>
        </p:sp>
        <p:sp>
          <p:nvSpPr>
            <p:cNvPr id="38" name="TextBox 37">
              <a:extLst>
                <a:ext uri="{FF2B5EF4-FFF2-40B4-BE49-F238E27FC236}">
                  <a16:creationId xmlns:a16="http://schemas.microsoft.com/office/drawing/2014/main" id="{1729B831-CBA5-3829-6478-10BDD6F77891}"/>
                </a:ext>
              </a:extLst>
            </p:cNvPr>
            <p:cNvSpPr txBox="1"/>
            <p:nvPr/>
          </p:nvSpPr>
          <p:spPr>
            <a:xfrm>
              <a:off x="7384561" y="1096519"/>
              <a:ext cx="1453321" cy="830997"/>
            </a:xfrm>
            <a:prstGeom prst="rect">
              <a:avLst/>
            </a:prstGeom>
            <a:solidFill>
              <a:schemeClr val="bg1"/>
            </a:solidFill>
            <a:ln w="12700">
              <a:solidFill>
                <a:schemeClr val="accent1"/>
              </a:solidFill>
            </a:ln>
          </p:spPr>
          <p:txBody>
            <a:bodyPr wrap="square" rtlCol="0">
              <a:spAutoFit/>
            </a:bodyPr>
            <a:lstStyle/>
            <a:p>
              <a:r>
                <a:rPr lang="en-GB" dirty="0"/>
                <a:t>2012</a:t>
              </a:r>
            </a:p>
            <a:p>
              <a:r>
                <a:rPr lang="en-GB" sz="1000" dirty="0"/>
                <a:t>Volkswagen</a:t>
              </a:r>
            </a:p>
            <a:p>
              <a:r>
                <a:rPr lang="en-GB" sz="1000" dirty="0"/>
                <a:t>Radar</a:t>
              </a:r>
            </a:p>
            <a:p>
              <a:r>
                <a:rPr lang="en-GB" sz="1000" dirty="0"/>
                <a:t>Golf MK7 SE and above</a:t>
              </a:r>
            </a:p>
          </p:txBody>
        </p:sp>
        <p:sp>
          <p:nvSpPr>
            <p:cNvPr id="39" name="TextBox 38">
              <a:extLst>
                <a:ext uri="{FF2B5EF4-FFF2-40B4-BE49-F238E27FC236}">
                  <a16:creationId xmlns:a16="http://schemas.microsoft.com/office/drawing/2014/main" id="{01B8E3A1-18CA-7059-B3D6-427B7E6D62FD}"/>
                </a:ext>
              </a:extLst>
            </p:cNvPr>
            <p:cNvSpPr txBox="1"/>
            <p:nvPr/>
          </p:nvSpPr>
          <p:spPr>
            <a:xfrm>
              <a:off x="7678366" y="5338600"/>
              <a:ext cx="1648532" cy="1138773"/>
            </a:xfrm>
            <a:prstGeom prst="rect">
              <a:avLst/>
            </a:prstGeom>
            <a:solidFill>
              <a:schemeClr val="bg1"/>
            </a:solidFill>
            <a:ln w="12700">
              <a:solidFill>
                <a:schemeClr val="accent1"/>
              </a:solidFill>
            </a:ln>
          </p:spPr>
          <p:txBody>
            <a:bodyPr wrap="square" rtlCol="0">
              <a:spAutoFit/>
            </a:bodyPr>
            <a:lstStyle/>
            <a:p>
              <a:r>
                <a:rPr lang="en-GB" dirty="0"/>
                <a:t>2013</a:t>
              </a:r>
            </a:p>
            <a:p>
              <a:r>
                <a:rPr lang="en-GB" sz="1000" dirty="0"/>
                <a:t>Mercedes</a:t>
              </a:r>
            </a:p>
            <a:p>
              <a:r>
                <a:rPr lang="en-GB" sz="1000" dirty="0"/>
                <a:t>"</a:t>
              </a:r>
              <a:r>
                <a:rPr lang="en-GB" sz="1000" dirty="0" err="1"/>
                <a:t>Distronic</a:t>
              </a:r>
              <a:r>
                <a:rPr lang="en-GB" sz="1000" dirty="0"/>
                <a:t> Plus with Steering Assist”</a:t>
              </a:r>
            </a:p>
            <a:p>
              <a:r>
                <a:rPr lang="en-GB" sz="1000" dirty="0"/>
                <a:t>Radar + Camera</a:t>
              </a:r>
            </a:p>
            <a:p>
              <a:r>
                <a:rPr lang="en-GB" sz="1000" dirty="0"/>
                <a:t>S-Class (W222)</a:t>
              </a:r>
            </a:p>
          </p:txBody>
        </p:sp>
        <p:sp>
          <p:nvSpPr>
            <p:cNvPr id="40" name="TextBox 39">
              <a:extLst>
                <a:ext uri="{FF2B5EF4-FFF2-40B4-BE49-F238E27FC236}">
                  <a16:creationId xmlns:a16="http://schemas.microsoft.com/office/drawing/2014/main" id="{6DB3C99A-88A8-F249-A0BD-643C3F9FDE6C}"/>
                </a:ext>
              </a:extLst>
            </p:cNvPr>
            <p:cNvSpPr txBox="1"/>
            <p:nvPr/>
          </p:nvSpPr>
          <p:spPr>
            <a:xfrm>
              <a:off x="7882647" y="2243982"/>
              <a:ext cx="1239970" cy="1138773"/>
            </a:xfrm>
            <a:prstGeom prst="rect">
              <a:avLst/>
            </a:prstGeom>
            <a:solidFill>
              <a:schemeClr val="bg1"/>
            </a:solidFill>
            <a:ln w="12700">
              <a:solidFill>
                <a:schemeClr val="accent1"/>
              </a:solidFill>
            </a:ln>
          </p:spPr>
          <p:txBody>
            <a:bodyPr wrap="square" rtlCol="0">
              <a:spAutoFit/>
            </a:bodyPr>
            <a:lstStyle/>
            <a:p>
              <a:r>
                <a:rPr lang="en-GB" dirty="0"/>
                <a:t>2014</a:t>
              </a:r>
            </a:p>
            <a:p>
              <a:r>
                <a:rPr lang="en-GB" sz="1000" dirty="0"/>
                <a:t>Chrysler</a:t>
              </a:r>
            </a:p>
            <a:p>
              <a:r>
                <a:rPr lang="en-GB" sz="1000" dirty="0"/>
                <a:t>"Adaptive Cruise Control with Stop+”</a:t>
              </a:r>
            </a:p>
            <a:p>
              <a:r>
                <a:rPr lang="en-GB" sz="1000" dirty="0"/>
                <a:t>Radar</a:t>
              </a:r>
            </a:p>
            <a:p>
              <a:r>
                <a:rPr lang="en-GB" sz="1000" dirty="0"/>
                <a:t>200</a:t>
              </a:r>
            </a:p>
          </p:txBody>
        </p:sp>
        <p:sp>
          <p:nvSpPr>
            <p:cNvPr id="41" name="TextBox 40">
              <a:extLst>
                <a:ext uri="{FF2B5EF4-FFF2-40B4-BE49-F238E27FC236}">
                  <a16:creationId xmlns:a16="http://schemas.microsoft.com/office/drawing/2014/main" id="{A135B1FC-4363-C143-9FA7-963CDFCFB87F}"/>
                </a:ext>
              </a:extLst>
            </p:cNvPr>
            <p:cNvSpPr txBox="1"/>
            <p:nvPr/>
          </p:nvSpPr>
          <p:spPr>
            <a:xfrm>
              <a:off x="8627118" y="4195906"/>
              <a:ext cx="1084944" cy="830997"/>
            </a:xfrm>
            <a:prstGeom prst="rect">
              <a:avLst/>
            </a:prstGeom>
            <a:solidFill>
              <a:schemeClr val="bg1"/>
            </a:solidFill>
            <a:ln w="12700">
              <a:solidFill>
                <a:schemeClr val="accent1"/>
              </a:solidFill>
            </a:ln>
          </p:spPr>
          <p:txBody>
            <a:bodyPr wrap="square" rtlCol="0">
              <a:spAutoFit/>
            </a:bodyPr>
            <a:lstStyle/>
            <a:p>
              <a:r>
                <a:rPr lang="en-GB" dirty="0"/>
                <a:t>2014</a:t>
              </a:r>
            </a:p>
            <a:p>
              <a:r>
                <a:rPr lang="en-GB" sz="1000" dirty="0"/>
                <a:t>Tesla</a:t>
              </a:r>
            </a:p>
            <a:p>
              <a:r>
                <a:rPr lang="en-GB" sz="1000" dirty="0"/>
                <a:t>Radar + Cameras</a:t>
              </a:r>
            </a:p>
            <a:p>
              <a:r>
                <a:rPr lang="en-GB" sz="1000" dirty="0"/>
                <a:t>Model S</a:t>
              </a:r>
            </a:p>
          </p:txBody>
        </p:sp>
        <p:sp>
          <p:nvSpPr>
            <p:cNvPr id="42" name="TextBox 41">
              <a:extLst>
                <a:ext uri="{FF2B5EF4-FFF2-40B4-BE49-F238E27FC236}">
                  <a16:creationId xmlns:a16="http://schemas.microsoft.com/office/drawing/2014/main" id="{D8AA8FD4-EEA2-7186-9383-D4613E6E3EA1}"/>
                </a:ext>
              </a:extLst>
            </p:cNvPr>
            <p:cNvSpPr txBox="1"/>
            <p:nvPr/>
          </p:nvSpPr>
          <p:spPr>
            <a:xfrm>
              <a:off x="8928017" y="873863"/>
              <a:ext cx="1016188" cy="830997"/>
            </a:xfrm>
            <a:prstGeom prst="rect">
              <a:avLst/>
            </a:prstGeom>
            <a:solidFill>
              <a:schemeClr val="bg1"/>
            </a:solidFill>
            <a:ln w="12700">
              <a:solidFill>
                <a:schemeClr val="accent1"/>
              </a:solidFill>
            </a:ln>
          </p:spPr>
          <p:txBody>
            <a:bodyPr wrap="square" rtlCol="0">
              <a:spAutoFit/>
            </a:bodyPr>
            <a:lstStyle/>
            <a:p>
              <a:r>
                <a:rPr lang="en-GB" dirty="0"/>
                <a:t>2015</a:t>
              </a:r>
            </a:p>
            <a:p>
              <a:r>
                <a:rPr lang="en-GB" sz="1000" dirty="0"/>
                <a:t>Ford</a:t>
              </a:r>
            </a:p>
            <a:p>
              <a:r>
                <a:rPr lang="en-GB" sz="1000" dirty="0"/>
                <a:t>Radar</a:t>
              </a:r>
            </a:p>
            <a:p>
              <a:r>
                <a:rPr lang="en-GB" sz="1000" dirty="0"/>
                <a:t>F150</a:t>
              </a:r>
            </a:p>
          </p:txBody>
        </p:sp>
        <p:sp>
          <p:nvSpPr>
            <p:cNvPr id="43" name="TextBox 42">
              <a:extLst>
                <a:ext uri="{FF2B5EF4-FFF2-40B4-BE49-F238E27FC236}">
                  <a16:creationId xmlns:a16="http://schemas.microsoft.com/office/drawing/2014/main" id="{A511C58F-03E5-DDC8-D96F-79A67C0639CD}"/>
                </a:ext>
              </a:extLst>
            </p:cNvPr>
            <p:cNvSpPr txBox="1"/>
            <p:nvPr/>
          </p:nvSpPr>
          <p:spPr>
            <a:xfrm>
              <a:off x="9442553" y="2502459"/>
              <a:ext cx="1072017" cy="830997"/>
            </a:xfrm>
            <a:prstGeom prst="rect">
              <a:avLst/>
            </a:prstGeom>
            <a:solidFill>
              <a:schemeClr val="bg1"/>
            </a:solidFill>
            <a:ln w="12700">
              <a:solidFill>
                <a:schemeClr val="accent1"/>
              </a:solidFill>
            </a:ln>
          </p:spPr>
          <p:txBody>
            <a:bodyPr wrap="square" rtlCol="0">
              <a:spAutoFit/>
            </a:bodyPr>
            <a:lstStyle/>
            <a:p>
              <a:r>
                <a:rPr lang="en-GB" dirty="0"/>
                <a:t>2015</a:t>
              </a:r>
            </a:p>
            <a:p>
              <a:r>
                <a:rPr lang="en-GB" sz="1000" dirty="0"/>
                <a:t>Honda</a:t>
              </a:r>
            </a:p>
            <a:p>
              <a:r>
                <a:rPr lang="en-GB" sz="1000" dirty="0"/>
                <a:t>Radar</a:t>
              </a:r>
            </a:p>
            <a:p>
              <a:r>
                <a:rPr lang="en-GB" sz="1000" dirty="0"/>
                <a:t>CR-V (European)</a:t>
              </a:r>
            </a:p>
          </p:txBody>
        </p:sp>
        <p:sp>
          <p:nvSpPr>
            <p:cNvPr id="44" name="TextBox 43">
              <a:extLst>
                <a:ext uri="{FF2B5EF4-FFF2-40B4-BE49-F238E27FC236}">
                  <a16:creationId xmlns:a16="http://schemas.microsoft.com/office/drawing/2014/main" id="{7B89FC84-24F8-A603-B0B0-85D66FDC37D5}"/>
                </a:ext>
              </a:extLst>
            </p:cNvPr>
            <p:cNvSpPr txBox="1"/>
            <p:nvPr/>
          </p:nvSpPr>
          <p:spPr>
            <a:xfrm>
              <a:off x="9568159" y="5350708"/>
              <a:ext cx="1084944" cy="677108"/>
            </a:xfrm>
            <a:prstGeom prst="rect">
              <a:avLst/>
            </a:prstGeom>
            <a:solidFill>
              <a:schemeClr val="bg1"/>
            </a:solidFill>
            <a:ln w="12700">
              <a:solidFill>
                <a:schemeClr val="accent1"/>
              </a:solidFill>
            </a:ln>
          </p:spPr>
          <p:txBody>
            <a:bodyPr wrap="square" rtlCol="0">
              <a:spAutoFit/>
            </a:bodyPr>
            <a:lstStyle/>
            <a:p>
              <a:r>
                <a:rPr lang="en-GB" dirty="0"/>
                <a:t>2015</a:t>
              </a:r>
            </a:p>
            <a:p>
              <a:r>
                <a:rPr lang="en-GB" sz="1000" dirty="0"/>
                <a:t>Volvo</a:t>
              </a:r>
            </a:p>
            <a:p>
              <a:r>
                <a:rPr lang="en-GB" sz="1000" dirty="0"/>
                <a:t>Radar</a:t>
              </a:r>
            </a:p>
          </p:txBody>
        </p:sp>
        <p:sp>
          <p:nvSpPr>
            <p:cNvPr id="45" name="TextBox 44">
              <a:extLst>
                <a:ext uri="{FF2B5EF4-FFF2-40B4-BE49-F238E27FC236}">
                  <a16:creationId xmlns:a16="http://schemas.microsoft.com/office/drawing/2014/main" id="{DFB4A56C-63DC-64BB-455B-30AD7A9BA493}"/>
                </a:ext>
              </a:extLst>
            </p:cNvPr>
            <p:cNvSpPr txBox="1"/>
            <p:nvPr/>
          </p:nvSpPr>
          <p:spPr>
            <a:xfrm>
              <a:off x="10666963" y="2244660"/>
              <a:ext cx="1072017" cy="984885"/>
            </a:xfrm>
            <a:prstGeom prst="rect">
              <a:avLst/>
            </a:prstGeom>
            <a:solidFill>
              <a:schemeClr val="bg1"/>
            </a:solidFill>
            <a:ln w="12700">
              <a:solidFill>
                <a:schemeClr val="accent1"/>
              </a:solidFill>
            </a:ln>
          </p:spPr>
          <p:txBody>
            <a:bodyPr wrap="square" rtlCol="0">
              <a:spAutoFit/>
            </a:bodyPr>
            <a:lstStyle/>
            <a:p>
              <a:r>
                <a:rPr lang="en-GB" dirty="0"/>
                <a:t>2017</a:t>
              </a:r>
            </a:p>
            <a:p>
              <a:r>
                <a:rPr lang="en-GB" sz="1000" dirty="0"/>
                <a:t>Cadillac</a:t>
              </a:r>
            </a:p>
            <a:p>
              <a:r>
                <a:rPr lang="en-GB" sz="1000" dirty="0"/>
                <a:t>"Super Cruise”</a:t>
              </a:r>
            </a:p>
            <a:p>
              <a:r>
                <a:rPr lang="en-GB" sz="1000" dirty="0"/>
                <a:t>Lidar + Radar</a:t>
              </a:r>
            </a:p>
            <a:p>
              <a:r>
                <a:rPr lang="en-GB" sz="1000" dirty="0"/>
                <a:t>CT6</a:t>
              </a:r>
            </a:p>
          </p:txBody>
        </p:sp>
        <p:sp>
          <p:nvSpPr>
            <p:cNvPr id="46" name="TextBox 45">
              <a:extLst>
                <a:ext uri="{FF2B5EF4-FFF2-40B4-BE49-F238E27FC236}">
                  <a16:creationId xmlns:a16="http://schemas.microsoft.com/office/drawing/2014/main" id="{81DD063A-BE8D-72D3-C1F4-FC55A9ECF434}"/>
                </a:ext>
              </a:extLst>
            </p:cNvPr>
            <p:cNvSpPr txBox="1"/>
            <p:nvPr/>
          </p:nvSpPr>
          <p:spPr>
            <a:xfrm>
              <a:off x="10156027" y="4096650"/>
              <a:ext cx="1322610" cy="984885"/>
            </a:xfrm>
            <a:prstGeom prst="rect">
              <a:avLst/>
            </a:prstGeom>
            <a:solidFill>
              <a:schemeClr val="bg1"/>
            </a:solidFill>
            <a:ln w="12700">
              <a:solidFill>
                <a:schemeClr val="accent1"/>
              </a:solidFill>
            </a:ln>
          </p:spPr>
          <p:txBody>
            <a:bodyPr wrap="square" rtlCol="0">
              <a:spAutoFit/>
            </a:bodyPr>
            <a:lstStyle/>
            <a:p>
              <a:r>
                <a:rPr lang="en-GB" dirty="0"/>
                <a:t>2017</a:t>
              </a:r>
            </a:p>
            <a:p>
              <a:r>
                <a:rPr lang="en-GB" sz="1000" dirty="0"/>
                <a:t>Toyota</a:t>
              </a:r>
            </a:p>
            <a:p>
              <a:r>
                <a:rPr lang="en-GB" sz="1000" dirty="0"/>
                <a:t>"Toyota Safety Sense P (TSS-P)”</a:t>
              </a:r>
            </a:p>
            <a:p>
              <a:r>
                <a:rPr lang="en-GB" sz="1000" dirty="0"/>
                <a:t>Radar + Camera</a:t>
              </a:r>
            </a:p>
          </p:txBody>
        </p:sp>
      </p:grpSp>
    </p:spTree>
    <p:extLst>
      <p:ext uri="{BB962C8B-B14F-4D97-AF65-F5344CB8AC3E}">
        <p14:creationId xmlns:p14="http://schemas.microsoft.com/office/powerpoint/2010/main" val="1039865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D0CBFF1A-1E45-9DAB-E5A0-B819CDF28089}"/>
              </a:ext>
            </a:extLst>
          </p:cNvPr>
          <p:cNvSpPr>
            <a:spLocks noGrp="1"/>
          </p:cNvSpPr>
          <p:nvPr>
            <p:ph sz="quarter" idx="11"/>
          </p:nvPr>
        </p:nvSpPr>
        <p:spPr/>
        <p:txBody>
          <a:bodyPr/>
          <a:lstStyle/>
          <a:p>
            <a:pPr algn="l"/>
            <a:r>
              <a:rPr lang="en-GB"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Application Requirements</a:t>
            </a:r>
          </a:p>
          <a:p>
            <a:pPr marL="514338" lvl="1" indent="-171446">
              <a:lnSpc>
                <a:spcPct val="150000"/>
              </a:lnSpc>
              <a:spcBef>
                <a:spcPts val="0"/>
              </a:spcBef>
              <a:spcAft>
                <a:spcPts val="600"/>
              </a:spcAft>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Distance Control</a:t>
            </a:r>
          </a:p>
          <a:p>
            <a:pPr marL="514338" lvl="1" indent="-171446">
              <a:lnSpc>
                <a:spcPct val="150000"/>
              </a:lnSpc>
              <a:spcBef>
                <a:spcPts val="0"/>
              </a:spcBef>
              <a:spcAft>
                <a:spcPts val="600"/>
              </a:spcAft>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Speed Control</a:t>
            </a:r>
          </a:p>
          <a:p>
            <a:pPr marL="514338" lvl="1" indent="-171446">
              <a:lnSpc>
                <a:spcPct val="150000"/>
              </a:lnSpc>
              <a:spcBef>
                <a:spcPts val="0"/>
              </a:spcBef>
              <a:spcAft>
                <a:spcPts val="600"/>
              </a:spcAft>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Traffic Adaptation</a:t>
            </a:r>
          </a:p>
          <a:p>
            <a:pPr marL="514338" lvl="1" indent="-171446">
              <a:lnSpc>
                <a:spcPct val="150000"/>
              </a:lnSpc>
              <a:spcBef>
                <a:spcPts val="0"/>
              </a:spcBef>
              <a:spcAft>
                <a:spcPts val="600"/>
              </a:spcAft>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User Interface (HMI)</a:t>
            </a:r>
          </a:p>
          <a:p>
            <a:pPr marL="514338" lvl="1" indent="-171446">
              <a:lnSpc>
                <a:spcPct val="150000"/>
              </a:lnSpc>
              <a:spcBef>
                <a:spcPts val="0"/>
              </a:spcBef>
              <a:spcAft>
                <a:spcPts val="600"/>
              </a:spcAft>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Safety Features</a:t>
            </a:r>
          </a:p>
        </p:txBody>
      </p:sp>
      <p:sp>
        <p:nvSpPr>
          <p:cNvPr id="9" name="Content Placeholder 8">
            <a:extLst>
              <a:ext uri="{FF2B5EF4-FFF2-40B4-BE49-F238E27FC236}">
                <a16:creationId xmlns:a16="http://schemas.microsoft.com/office/drawing/2014/main" id="{237D8162-FD2C-A179-0AD1-910F9E99AFE0}"/>
              </a:ext>
            </a:extLst>
          </p:cNvPr>
          <p:cNvSpPr>
            <a:spLocks noGrp="1"/>
          </p:cNvSpPr>
          <p:nvPr>
            <p:ph sz="quarter" idx="12"/>
          </p:nvPr>
        </p:nvSpPr>
        <p:spPr/>
        <p:txBody>
          <a:bodyPr/>
          <a:lstStyle/>
          <a:p>
            <a:r>
              <a:rPr lang="en-DE" dirty="0"/>
              <a:t>System Requirement</a:t>
            </a:r>
          </a:p>
        </p:txBody>
      </p:sp>
      <p:sp>
        <p:nvSpPr>
          <p:cNvPr id="10" name="Content Placeholder 4">
            <a:extLst>
              <a:ext uri="{FF2B5EF4-FFF2-40B4-BE49-F238E27FC236}">
                <a16:creationId xmlns:a16="http://schemas.microsoft.com/office/drawing/2014/main" id="{1A9FE10C-8143-D26F-2AAD-36D65A9CE2B9}"/>
              </a:ext>
            </a:extLst>
          </p:cNvPr>
          <p:cNvSpPr txBox="1">
            <a:spLocks/>
          </p:cNvSpPr>
          <p:nvPr/>
        </p:nvSpPr>
        <p:spPr>
          <a:xfrm>
            <a:off x="6256562" y="1690231"/>
            <a:ext cx="5340123" cy="4457702"/>
          </a:xfrm>
          <a:prstGeom prst="rect">
            <a:avLst/>
          </a:prstGeom>
        </p:spPr>
        <p:txBody>
          <a:bodyPr/>
          <a:lstStyle>
            <a:lvl1pPr marL="0" indent="0" algn="l" defTabSz="685783" rtl="0" eaLnBrk="1" latinLnBrk="0" hangingPunct="1">
              <a:lnSpc>
                <a:spcPct val="150000"/>
              </a:lnSpc>
              <a:spcBef>
                <a:spcPts val="750"/>
              </a:spcBef>
              <a:buFontTx/>
              <a:buNone/>
              <a:defRPr sz="2100" kern="1200">
                <a:solidFill>
                  <a:schemeClr val="tx1"/>
                </a:solidFill>
                <a:latin typeface="+mn-lt"/>
                <a:ea typeface="+mn-ea"/>
                <a:cs typeface="+mn-cs"/>
              </a:defRPr>
            </a:lvl1pPr>
            <a:lvl2pPr marL="342892" indent="0" algn="l" defTabSz="685783" rtl="0" eaLnBrk="1" latinLnBrk="0" hangingPunct="1">
              <a:lnSpc>
                <a:spcPct val="90000"/>
              </a:lnSpc>
              <a:spcBef>
                <a:spcPts val="375"/>
              </a:spcBef>
              <a:buFontTx/>
              <a:buNone/>
              <a:defRPr sz="1800" kern="1200">
                <a:solidFill>
                  <a:schemeClr val="tx1"/>
                </a:solidFill>
                <a:latin typeface="+mn-lt"/>
                <a:ea typeface="+mn-ea"/>
                <a:cs typeface="+mn-cs"/>
              </a:defRPr>
            </a:lvl2pPr>
            <a:lvl3pPr marL="685783" indent="0" algn="l" defTabSz="685783" rtl="0" eaLnBrk="1" latinLnBrk="0" hangingPunct="1">
              <a:lnSpc>
                <a:spcPct val="90000"/>
              </a:lnSpc>
              <a:spcBef>
                <a:spcPts val="375"/>
              </a:spcBef>
              <a:buFontTx/>
              <a:buNone/>
              <a:defRPr sz="1500" kern="1200">
                <a:solidFill>
                  <a:schemeClr val="tx1"/>
                </a:solidFill>
                <a:latin typeface="+mn-lt"/>
                <a:ea typeface="+mn-ea"/>
                <a:cs typeface="+mn-cs"/>
              </a:defRPr>
            </a:lvl3pPr>
            <a:lvl4pPr marL="1028675"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4pPr>
            <a:lvl5pPr marL="1371566" indent="0" algn="l" defTabSz="685783" rtl="0" eaLnBrk="1" latinLnBrk="0" hangingPunct="1">
              <a:lnSpc>
                <a:spcPct val="90000"/>
              </a:lnSpc>
              <a:spcBef>
                <a:spcPts val="375"/>
              </a:spcBef>
              <a:buFontTx/>
              <a:buNone/>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l">
              <a:spcBef>
                <a:spcPts val="0"/>
              </a:spcBef>
            </a:pPr>
            <a:r>
              <a:rPr lang="en-GB"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Technology Requirements</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Sensor System</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Distance Measurement</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Speed Measurement</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Control System</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Braking System Integration</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Communication System</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Algorithms and Decision-Making</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Reliability and Accuracy</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Integration with ADAS</a:t>
            </a:r>
          </a:p>
          <a:p>
            <a:pPr marL="514338" lvl="1" indent="-171446">
              <a:lnSpc>
                <a:spcPct val="150000"/>
              </a:lnSpc>
              <a:spcBef>
                <a:spcPts val="0"/>
              </a:spcBef>
              <a:buClr>
                <a:srgbClr val="E40042"/>
              </a:buClr>
              <a:buSzPct val="100000"/>
              <a:buFont typeface="Wingdings" pitchFamily="2" charset="2"/>
              <a:buChar char="§"/>
            </a:pPr>
            <a:r>
              <a:rPr lang="en-GB" sz="1500" dirty="0">
                <a:solidFill>
                  <a:srgbClr val="425159"/>
                </a:solidFill>
                <a:latin typeface="Open Sans" panose="020B0606030504020204" pitchFamily="34" charset="0"/>
                <a:ea typeface="Open Sans" panose="020B0606030504020204" pitchFamily="34" charset="0"/>
                <a:cs typeface="Open Sans" panose="020B0606030504020204" pitchFamily="34" charset="0"/>
              </a:rPr>
              <a:t>Regulatory Compliance</a:t>
            </a:r>
          </a:p>
        </p:txBody>
      </p:sp>
    </p:spTree>
    <p:extLst>
      <p:ext uri="{BB962C8B-B14F-4D97-AF65-F5344CB8AC3E}">
        <p14:creationId xmlns:p14="http://schemas.microsoft.com/office/powerpoint/2010/main" val="3888989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07D5E32-48B2-BEB3-255A-5D3BA2CA7481}"/>
              </a:ext>
            </a:extLst>
          </p:cNvPr>
          <p:cNvSpPr>
            <a:spLocks noGrp="1"/>
          </p:cNvSpPr>
          <p:nvPr>
            <p:ph sz="quarter" idx="12"/>
          </p:nvPr>
        </p:nvSpPr>
        <p:spPr>
          <a:xfrm>
            <a:off x="595315" y="710067"/>
            <a:ext cx="9144000" cy="571726"/>
          </a:xfrm>
        </p:spPr>
        <p:txBody>
          <a:bodyPr>
            <a:normAutofit/>
          </a:bodyPr>
          <a:lstStyle/>
          <a:p>
            <a:r>
              <a:rPr lang="en-DE" dirty="0"/>
              <a:t>System Architecture</a:t>
            </a:r>
          </a:p>
        </p:txBody>
      </p:sp>
      <p:grpSp>
        <p:nvGrpSpPr>
          <p:cNvPr id="39" name="Group 38">
            <a:extLst>
              <a:ext uri="{FF2B5EF4-FFF2-40B4-BE49-F238E27FC236}">
                <a16:creationId xmlns:a16="http://schemas.microsoft.com/office/drawing/2014/main" id="{5C2D0CA4-7C95-7F3E-4720-62CBFDAC9873}"/>
              </a:ext>
            </a:extLst>
          </p:cNvPr>
          <p:cNvGrpSpPr/>
          <p:nvPr/>
        </p:nvGrpSpPr>
        <p:grpSpPr>
          <a:xfrm>
            <a:off x="9042268" y="2502381"/>
            <a:ext cx="2146882" cy="2110445"/>
            <a:chOff x="9042268" y="2710813"/>
            <a:chExt cx="2146882" cy="2110445"/>
          </a:xfrm>
        </p:grpSpPr>
        <p:grpSp>
          <p:nvGrpSpPr>
            <p:cNvPr id="1112" name="Group 1111">
              <a:extLst>
                <a:ext uri="{FF2B5EF4-FFF2-40B4-BE49-F238E27FC236}">
                  <a16:creationId xmlns:a16="http://schemas.microsoft.com/office/drawing/2014/main" id="{EBFD60FC-922E-573F-F317-6049577FCAAC}"/>
                </a:ext>
              </a:extLst>
            </p:cNvPr>
            <p:cNvGrpSpPr/>
            <p:nvPr/>
          </p:nvGrpSpPr>
          <p:grpSpPr>
            <a:xfrm>
              <a:off x="9042268" y="2903968"/>
              <a:ext cx="1953727" cy="1917290"/>
              <a:chOff x="8653549" y="3085364"/>
              <a:chExt cx="1953727" cy="1917290"/>
            </a:xfrm>
            <a:solidFill>
              <a:schemeClr val="accent1">
                <a:lumMod val="20000"/>
                <a:lumOff val="80000"/>
                <a:alpha val="10276"/>
              </a:schemeClr>
            </a:solidFill>
          </p:grpSpPr>
          <p:sp>
            <p:nvSpPr>
              <p:cNvPr id="1060" name="Rounded Rectangle 1059">
                <a:extLst>
                  <a:ext uri="{FF2B5EF4-FFF2-40B4-BE49-F238E27FC236}">
                    <a16:creationId xmlns:a16="http://schemas.microsoft.com/office/drawing/2014/main" id="{6EDA6BCF-93DB-206F-C7F5-3E07D38FE8CC}"/>
                  </a:ext>
                </a:extLst>
              </p:cNvPr>
              <p:cNvSpPr/>
              <p:nvPr/>
            </p:nvSpPr>
            <p:spPr>
              <a:xfrm>
                <a:off x="8653549" y="3085364"/>
                <a:ext cx="1953727" cy="1917290"/>
              </a:xfrm>
              <a:prstGeom prst="roundRect">
                <a:avLst>
                  <a:gd name="adj" fmla="val 5439"/>
                </a:avLst>
              </a:prstGeom>
              <a:grpFill/>
              <a:ln>
                <a:solidFill>
                  <a:srgbClr val="E40042"/>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90" name="Rounded Rectangle 1089">
                <a:extLst>
                  <a:ext uri="{FF2B5EF4-FFF2-40B4-BE49-F238E27FC236}">
                    <a16:creationId xmlns:a16="http://schemas.microsoft.com/office/drawing/2014/main" id="{75D759E9-2550-6029-F468-FD8658FB3BDD}"/>
                  </a:ext>
                </a:extLst>
              </p:cNvPr>
              <p:cNvSpPr/>
              <p:nvPr/>
            </p:nvSpPr>
            <p:spPr>
              <a:xfrm>
                <a:off x="8775025" y="3202851"/>
                <a:ext cx="709693" cy="484776"/>
              </a:xfrm>
              <a:prstGeom prst="roundRect">
                <a:avLst/>
              </a:prstGeom>
              <a:solidFill>
                <a:schemeClr val="accent1">
                  <a:lumMod val="20000"/>
                  <a:lumOff val="80000"/>
                </a:schemeClr>
              </a:solidFill>
              <a:ln w="9525">
                <a:solidFill>
                  <a:srgbClr val="E40042"/>
                </a:solidFill>
                <a:prstDash val="dash"/>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rPr>
                  <a:t>Analytics</a:t>
                </a:r>
              </a:p>
            </p:txBody>
          </p:sp>
          <p:sp>
            <p:nvSpPr>
              <p:cNvPr id="1097" name="Rounded Rectangle 1096">
                <a:extLst>
                  <a:ext uri="{FF2B5EF4-FFF2-40B4-BE49-F238E27FC236}">
                    <a16:creationId xmlns:a16="http://schemas.microsoft.com/office/drawing/2014/main" id="{8410DADA-3620-F76C-284A-ED3C5538039D}"/>
                  </a:ext>
                </a:extLst>
              </p:cNvPr>
              <p:cNvSpPr/>
              <p:nvPr/>
            </p:nvSpPr>
            <p:spPr>
              <a:xfrm>
                <a:off x="9580267" y="3202851"/>
                <a:ext cx="890096" cy="484776"/>
              </a:xfrm>
              <a:prstGeom prst="roundRect">
                <a:avLst/>
              </a:prstGeom>
              <a:solidFill>
                <a:schemeClr val="accent1">
                  <a:lumMod val="20000"/>
                  <a:lumOff val="80000"/>
                </a:schemeClr>
              </a:solidFill>
              <a:ln w="9525">
                <a:solidFill>
                  <a:srgbClr val="E40042"/>
                </a:solidFill>
                <a:prstDash val="dash"/>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Troubleshooting and Debugging</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98" name="Rounded Rectangle 1097">
                <a:extLst>
                  <a:ext uri="{FF2B5EF4-FFF2-40B4-BE49-F238E27FC236}">
                    <a16:creationId xmlns:a16="http://schemas.microsoft.com/office/drawing/2014/main" id="{659582D8-2D58-F60C-FB56-14D8FD90420F}"/>
                  </a:ext>
                </a:extLst>
              </p:cNvPr>
              <p:cNvSpPr/>
              <p:nvPr/>
            </p:nvSpPr>
            <p:spPr>
              <a:xfrm>
                <a:off x="9576985" y="4416204"/>
                <a:ext cx="893378" cy="484776"/>
              </a:xfrm>
              <a:prstGeom prst="roundRect">
                <a:avLst/>
              </a:prstGeom>
              <a:solidFill>
                <a:schemeClr val="accent1">
                  <a:lumMod val="20000"/>
                  <a:lumOff val="80000"/>
                </a:schemeClr>
              </a:solidFill>
              <a:ln w="9525">
                <a:solidFill>
                  <a:srgbClr val="E40042"/>
                </a:solidFill>
                <a:prstDash val="dash"/>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Performance Optimization</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99" name="Rounded Rectangle 1098">
                <a:extLst>
                  <a:ext uri="{FF2B5EF4-FFF2-40B4-BE49-F238E27FC236}">
                    <a16:creationId xmlns:a16="http://schemas.microsoft.com/office/drawing/2014/main" id="{0A7FE26C-F61C-E25D-0138-1F64C7D20BDA}"/>
                  </a:ext>
                </a:extLst>
              </p:cNvPr>
              <p:cNvSpPr/>
              <p:nvPr/>
            </p:nvSpPr>
            <p:spPr>
              <a:xfrm>
                <a:off x="9756541" y="3803893"/>
                <a:ext cx="713822" cy="484776"/>
              </a:xfrm>
              <a:prstGeom prst="roundRect">
                <a:avLst/>
              </a:prstGeom>
              <a:solidFill>
                <a:schemeClr val="accent1">
                  <a:lumMod val="20000"/>
                  <a:lumOff val="80000"/>
                </a:schemeClr>
              </a:solidFill>
              <a:ln w="9525">
                <a:solidFill>
                  <a:srgbClr val="E40042"/>
                </a:solidFill>
                <a:prstDash val="dash"/>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Validation and Testing</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00" name="Rounded Rectangle 1099">
                <a:extLst>
                  <a:ext uri="{FF2B5EF4-FFF2-40B4-BE49-F238E27FC236}">
                    <a16:creationId xmlns:a16="http://schemas.microsoft.com/office/drawing/2014/main" id="{07B0E9CC-90D6-72BA-F3C4-DA2F4E08C366}"/>
                  </a:ext>
                </a:extLst>
              </p:cNvPr>
              <p:cNvSpPr/>
              <p:nvPr/>
            </p:nvSpPr>
            <p:spPr>
              <a:xfrm>
                <a:off x="8770896" y="4416204"/>
                <a:ext cx="713822" cy="484776"/>
              </a:xfrm>
              <a:prstGeom prst="roundRect">
                <a:avLst/>
              </a:prstGeom>
              <a:solidFill>
                <a:schemeClr val="accent1">
                  <a:lumMod val="20000"/>
                  <a:lumOff val="80000"/>
                </a:schemeClr>
              </a:solidFill>
              <a:ln w="9525">
                <a:solidFill>
                  <a:srgbClr val="E40042"/>
                </a:solidFill>
                <a:prstDash val="dash"/>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Predictive Maintenance</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01" name="Rounded Rectangle 1100">
                <a:extLst>
                  <a:ext uri="{FF2B5EF4-FFF2-40B4-BE49-F238E27FC236}">
                    <a16:creationId xmlns:a16="http://schemas.microsoft.com/office/drawing/2014/main" id="{67646B68-2894-D51F-EFD4-B403B5D784A5}"/>
                  </a:ext>
                </a:extLst>
              </p:cNvPr>
              <p:cNvSpPr/>
              <p:nvPr/>
            </p:nvSpPr>
            <p:spPr>
              <a:xfrm>
                <a:off x="8770054" y="3804757"/>
                <a:ext cx="893378" cy="484776"/>
              </a:xfrm>
              <a:prstGeom prst="roundRect">
                <a:avLst/>
              </a:prstGeom>
              <a:solidFill>
                <a:schemeClr val="accent1">
                  <a:lumMod val="20000"/>
                  <a:lumOff val="80000"/>
                </a:schemeClr>
              </a:solidFill>
              <a:ln w="9525">
                <a:solidFill>
                  <a:srgbClr val="E40042"/>
                </a:solidFill>
                <a:prstDash val="dash"/>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Feedback for System Improvement</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grpSp>
        <p:pic>
          <p:nvPicPr>
            <p:cNvPr id="1120" name="Picture 16" descr="Wi-Fi logo PNG transparent image download, size: 512x512px">
              <a:extLst>
                <a:ext uri="{FF2B5EF4-FFF2-40B4-BE49-F238E27FC236}">
                  <a16:creationId xmlns:a16="http://schemas.microsoft.com/office/drawing/2014/main" id="{2C643751-0BDB-B8EB-4259-CC419F12672C}"/>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995995" y="2710813"/>
              <a:ext cx="193155" cy="19315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51" name="TextBox 50">
            <a:extLst>
              <a:ext uri="{FF2B5EF4-FFF2-40B4-BE49-F238E27FC236}">
                <a16:creationId xmlns:a16="http://schemas.microsoft.com/office/drawing/2014/main" id="{DAEE8191-BF48-21C2-DD4A-99059D3648E6}"/>
              </a:ext>
            </a:extLst>
          </p:cNvPr>
          <p:cNvSpPr txBox="1"/>
          <p:nvPr/>
        </p:nvSpPr>
        <p:spPr>
          <a:xfrm>
            <a:off x="595315" y="6160442"/>
            <a:ext cx="4188967" cy="215444"/>
          </a:xfrm>
          <a:prstGeom prst="rect">
            <a:avLst/>
          </a:prstGeom>
          <a:noFill/>
        </p:spPr>
        <p:txBody>
          <a:bodyPr wrap="none" rtlCol="0">
            <a:spAutoFit/>
          </a:bodyPr>
          <a:lstStyle/>
          <a:p>
            <a:r>
              <a:rPr lang="en-GB" sz="800" i="0" dirty="0">
                <a:solidFill>
                  <a:schemeClr val="bg1">
                    <a:lumMod val="75000"/>
                  </a:schemeClr>
                </a:solidFill>
                <a:effectLst/>
              </a:rPr>
              <a:t>*Potential field–based hierarchical adaptive cruise control for semi-autonomous electric vehicle</a:t>
            </a:r>
            <a:endParaRPr lang="en-DE" sz="800" dirty="0">
              <a:solidFill>
                <a:schemeClr val="bg1">
                  <a:lumMod val="75000"/>
                </a:schemeClr>
              </a:solidFill>
            </a:endParaRPr>
          </a:p>
        </p:txBody>
      </p:sp>
      <p:sp>
        <p:nvSpPr>
          <p:cNvPr id="52" name="TextBox 51">
            <a:extLst>
              <a:ext uri="{FF2B5EF4-FFF2-40B4-BE49-F238E27FC236}">
                <a16:creationId xmlns:a16="http://schemas.microsoft.com/office/drawing/2014/main" id="{F75E1C0C-4C6F-9B3E-A4C7-85D791EB5F74}"/>
              </a:ext>
            </a:extLst>
          </p:cNvPr>
          <p:cNvSpPr txBox="1"/>
          <p:nvPr/>
        </p:nvSpPr>
        <p:spPr>
          <a:xfrm>
            <a:off x="4052834" y="5742256"/>
            <a:ext cx="1545616" cy="246221"/>
          </a:xfrm>
          <a:prstGeom prst="rect">
            <a:avLst/>
          </a:prstGeom>
          <a:noFill/>
        </p:spPr>
        <p:txBody>
          <a:bodyPr wrap="none" rtlCol="0">
            <a:spAutoFit/>
          </a:bodyPr>
          <a:lstStyle/>
          <a:p>
            <a:r>
              <a:rPr lang="en-DE" sz="1000" dirty="0"/>
              <a:t>ACC System Architecture*</a:t>
            </a:r>
          </a:p>
        </p:txBody>
      </p:sp>
      <p:grpSp>
        <p:nvGrpSpPr>
          <p:cNvPr id="1082" name="Group 1081">
            <a:extLst>
              <a:ext uri="{FF2B5EF4-FFF2-40B4-BE49-F238E27FC236}">
                <a16:creationId xmlns:a16="http://schemas.microsoft.com/office/drawing/2014/main" id="{4C242625-1E88-D5B7-3C98-826F80B0634A}"/>
              </a:ext>
            </a:extLst>
          </p:cNvPr>
          <p:cNvGrpSpPr/>
          <p:nvPr/>
        </p:nvGrpSpPr>
        <p:grpSpPr>
          <a:xfrm>
            <a:off x="1330554" y="1802752"/>
            <a:ext cx="7141751" cy="3719889"/>
            <a:chOff x="1330554" y="1802752"/>
            <a:chExt cx="7141751" cy="3719889"/>
          </a:xfrm>
        </p:grpSpPr>
        <p:cxnSp>
          <p:nvCxnSpPr>
            <p:cNvPr id="1153" name="Straight Connector 1152">
              <a:extLst>
                <a:ext uri="{FF2B5EF4-FFF2-40B4-BE49-F238E27FC236}">
                  <a16:creationId xmlns:a16="http://schemas.microsoft.com/office/drawing/2014/main" id="{D73A31CC-A952-1B18-1C92-CCBFC809E925}"/>
                </a:ext>
              </a:extLst>
            </p:cNvPr>
            <p:cNvCxnSpPr/>
            <p:nvPr/>
          </p:nvCxnSpPr>
          <p:spPr>
            <a:xfrm flipV="1">
              <a:off x="2634384" y="4147703"/>
              <a:ext cx="5225145" cy="21567"/>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047" name="Group 1046">
              <a:extLst>
                <a:ext uri="{FF2B5EF4-FFF2-40B4-BE49-F238E27FC236}">
                  <a16:creationId xmlns:a16="http://schemas.microsoft.com/office/drawing/2014/main" id="{017C1FCA-1860-DA29-BF0C-98A1D7E94EC3}"/>
                </a:ext>
              </a:extLst>
            </p:cNvPr>
            <p:cNvGrpSpPr/>
            <p:nvPr/>
          </p:nvGrpSpPr>
          <p:grpSpPr>
            <a:xfrm>
              <a:off x="2021608" y="1802754"/>
              <a:ext cx="5946623" cy="3719887"/>
              <a:chOff x="6096000" y="1470991"/>
              <a:chExt cx="3711154" cy="2321498"/>
            </a:xfrm>
          </p:grpSpPr>
          <p:sp>
            <p:nvSpPr>
              <p:cNvPr id="8" name="Rounded Rectangle 7">
                <a:extLst>
                  <a:ext uri="{FF2B5EF4-FFF2-40B4-BE49-F238E27FC236}">
                    <a16:creationId xmlns:a16="http://schemas.microsoft.com/office/drawing/2014/main" id="{D3B33201-9514-F26D-CEEF-81A6D17FC18F}"/>
                  </a:ext>
                </a:extLst>
              </p:cNvPr>
              <p:cNvSpPr/>
              <p:nvPr/>
            </p:nvSpPr>
            <p:spPr>
              <a:xfrm>
                <a:off x="6096000" y="1470991"/>
                <a:ext cx="764840" cy="363489"/>
              </a:xfrm>
              <a:prstGeom prst="roundRect">
                <a:avLst/>
              </a:prstGeom>
              <a:solidFill>
                <a:schemeClr val="accent6">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11" name="Rounded Rectangle 10">
                <a:extLst>
                  <a:ext uri="{FF2B5EF4-FFF2-40B4-BE49-F238E27FC236}">
                    <a16:creationId xmlns:a16="http://schemas.microsoft.com/office/drawing/2014/main" id="{32393A0D-84B2-686F-5F58-09A0660CE452}"/>
                  </a:ext>
                </a:extLst>
              </p:cNvPr>
              <p:cNvSpPr/>
              <p:nvPr/>
            </p:nvSpPr>
            <p:spPr>
              <a:xfrm>
                <a:off x="6096000" y="3429000"/>
                <a:ext cx="764840" cy="363489"/>
              </a:xfrm>
              <a:prstGeom prst="roundRect">
                <a:avLst/>
              </a:prstGeom>
              <a:solidFill>
                <a:schemeClr val="accent6">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dirty="0"/>
              </a:p>
            </p:txBody>
          </p:sp>
          <p:cxnSp>
            <p:nvCxnSpPr>
              <p:cNvPr id="13" name="Straight Connector 12">
                <a:extLst>
                  <a:ext uri="{FF2B5EF4-FFF2-40B4-BE49-F238E27FC236}">
                    <a16:creationId xmlns:a16="http://schemas.microsoft.com/office/drawing/2014/main" id="{9145E5A7-CC15-C924-5581-575EE6F6B366}"/>
                  </a:ext>
                </a:extLst>
              </p:cNvPr>
              <p:cNvCxnSpPr>
                <a:stCxn id="11" idx="0"/>
                <a:endCxn id="8" idx="2"/>
              </p:cNvCxnSpPr>
              <p:nvPr/>
            </p:nvCxnSpPr>
            <p:spPr>
              <a:xfrm flipV="1">
                <a:off x="6478420" y="1834480"/>
                <a:ext cx="0" cy="159452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158" name="Rounded Rectangle 1157">
                <a:extLst>
                  <a:ext uri="{FF2B5EF4-FFF2-40B4-BE49-F238E27FC236}">
                    <a16:creationId xmlns:a16="http://schemas.microsoft.com/office/drawing/2014/main" id="{A2BF56AC-3DBC-C84C-934F-349A6EA113F0}"/>
                  </a:ext>
                </a:extLst>
              </p:cNvPr>
              <p:cNvSpPr/>
              <p:nvPr/>
            </p:nvSpPr>
            <p:spPr>
              <a:xfrm rot="16200000">
                <a:off x="6339103" y="2877050"/>
                <a:ext cx="285485" cy="135676"/>
              </a:xfrm>
              <a:prstGeom prst="roundRect">
                <a:avLst/>
              </a:prstGeom>
              <a:solidFill>
                <a:schemeClr val="accent6">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1159" name="Rounded Rectangle 1158">
                <a:extLst>
                  <a:ext uri="{FF2B5EF4-FFF2-40B4-BE49-F238E27FC236}">
                    <a16:creationId xmlns:a16="http://schemas.microsoft.com/office/drawing/2014/main" id="{8ABFACDD-F09D-8713-5F39-D2F190830CD3}"/>
                  </a:ext>
                </a:extLst>
              </p:cNvPr>
              <p:cNvSpPr/>
              <p:nvPr/>
            </p:nvSpPr>
            <p:spPr>
              <a:xfrm rot="16200000">
                <a:off x="9596573" y="2877050"/>
                <a:ext cx="285485" cy="135676"/>
              </a:xfrm>
              <a:prstGeom prst="roundRect">
                <a:avLst/>
              </a:prstGeom>
              <a:solidFill>
                <a:schemeClr val="accent6">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dirty="0"/>
              </a:p>
            </p:txBody>
          </p:sp>
        </p:grpSp>
        <p:grpSp>
          <p:nvGrpSpPr>
            <p:cNvPr id="1048" name="Group 1047">
              <a:extLst>
                <a:ext uri="{FF2B5EF4-FFF2-40B4-BE49-F238E27FC236}">
                  <a16:creationId xmlns:a16="http://schemas.microsoft.com/office/drawing/2014/main" id="{DE0481E3-750D-2CC2-6E5E-EE0117FA5FD0}"/>
                </a:ext>
              </a:extLst>
            </p:cNvPr>
            <p:cNvGrpSpPr/>
            <p:nvPr/>
          </p:nvGrpSpPr>
          <p:grpSpPr>
            <a:xfrm>
              <a:off x="7240974" y="1802752"/>
              <a:ext cx="1231331" cy="3719889"/>
              <a:chOff x="9353289" y="1470990"/>
              <a:chExt cx="768446" cy="2321499"/>
            </a:xfrm>
          </p:grpSpPr>
          <p:cxnSp>
            <p:nvCxnSpPr>
              <p:cNvPr id="15" name="Straight Connector 14">
                <a:extLst>
                  <a:ext uri="{FF2B5EF4-FFF2-40B4-BE49-F238E27FC236}">
                    <a16:creationId xmlns:a16="http://schemas.microsoft.com/office/drawing/2014/main" id="{5F6EED3A-CD04-73AD-A32A-09683A027953}"/>
                  </a:ext>
                </a:extLst>
              </p:cNvPr>
              <p:cNvCxnSpPr>
                <a:stCxn id="9" idx="0"/>
                <a:endCxn id="10" idx="2"/>
              </p:cNvCxnSpPr>
              <p:nvPr/>
            </p:nvCxnSpPr>
            <p:spPr>
              <a:xfrm flipV="1">
                <a:off x="9735709" y="1834479"/>
                <a:ext cx="3606" cy="1594521"/>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9" name="Rounded Rectangle 8">
                <a:extLst>
                  <a:ext uri="{FF2B5EF4-FFF2-40B4-BE49-F238E27FC236}">
                    <a16:creationId xmlns:a16="http://schemas.microsoft.com/office/drawing/2014/main" id="{B81F6985-2602-DAF4-BFBC-F009EFCF1EFB}"/>
                  </a:ext>
                </a:extLst>
              </p:cNvPr>
              <p:cNvSpPr/>
              <p:nvPr/>
            </p:nvSpPr>
            <p:spPr>
              <a:xfrm>
                <a:off x="9353289" y="3429000"/>
                <a:ext cx="764840" cy="363489"/>
              </a:xfrm>
              <a:prstGeom prst="roundRect">
                <a:avLst/>
              </a:prstGeom>
              <a:solidFill>
                <a:schemeClr val="accent6">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10" name="Rounded Rectangle 9">
                <a:extLst>
                  <a:ext uri="{FF2B5EF4-FFF2-40B4-BE49-F238E27FC236}">
                    <a16:creationId xmlns:a16="http://schemas.microsoft.com/office/drawing/2014/main" id="{A10EF3CC-51BD-E9A9-1F41-A7AFC9604EDE}"/>
                  </a:ext>
                </a:extLst>
              </p:cNvPr>
              <p:cNvSpPr/>
              <p:nvPr/>
            </p:nvSpPr>
            <p:spPr>
              <a:xfrm>
                <a:off x="9356895" y="1470990"/>
                <a:ext cx="764840" cy="363489"/>
              </a:xfrm>
              <a:prstGeom prst="roundRect">
                <a:avLst/>
              </a:prstGeom>
              <a:solidFill>
                <a:schemeClr val="accent6">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dirty="0"/>
              </a:p>
            </p:txBody>
          </p:sp>
        </p:grpSp>
        <p:grpSp>
          <p:nvGrpSpPr>
            <p:cNvPr id="20" name="Group 19">
              <a:extLst>
                <a:ext uri="{FF2B5EF4-FFF2-40B4-BE49-F238E27FC236}">
                  <a16:creationId xmlns:a16="http://schemas.microsoft.com/office/drawing/2014/main" id="{74CA2B6F-2B6F-14F4-9144-5BD9EA49BEBA}"/>
                </a:ext>
              </a:extLst>
            </p:cNvPr>
            <p:cNvGrpSpPr/>
            <p:nvPr/>
          </p:nvGrpSpPr>
          <p:grpSpPr>
            <a:xfrm>
              <a:off x="1537993" y="2988646"/>
              <a:ext cx="491436" cy="1359969"/>
              <a:chOff x="5344412" y="1975306"/>
              <a:chExt cx="306694" cy="848726"/>
            </a:xfrm>
          </p:grpSpPr>
          <p:sp>
            <p:nvSpPr>
              <p:cNvPr id="16" name="Rounded Rectangle 15">
                <a:extLst>
                  <a:ext uri="{FF2B5EF4-FFF2-40B4-BE49-F238E27FC236}">
                    <a16:creationId xmlns:a16="http://schemas.microsoft.com/office/drawing/2014/main" id="{48E9DFB5-5C3A-7D62-D2DC-276AF70C3712}"/>
                  </a:ext>
                </a:extLst>
              </p:cNvPr>
              <p:cNvSpPr/>
              <p:nvPr/>
            </p:nvSpPr>
            <p:spPr>
              <a:xfrm>
                <a:off x="5344412" y="1975306"/>
                <a:ext cx="306694" cy="848726"/>
              </a:xfrm>
              <a:prstGeom prst="roundRect">
                <a:avLst/>
              </a:prstGeom>
              <a:noFill/>
              <a:ln cap="flat">
                <a:solidFill>
                  <a:srgbClr val="E40042"/>
                </a:solidFill>
                <a:prstDash val="sysDash"/>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7" name="Rounded Rectangle 16">
                <a:extLst>
                  <a:ext uri="{FF2B5EF4-FFF2-40B4-BE49-F238E27FC236}">
                    <a16:creationId xmlns:a16="http://schemas.microsoft.com/office/drawing/2014/main" id="{28C13755-17B8-3DE1-2FBC-1261610B6F2A}"/>
                  </a:ext>
                </a:extLst>
              </p:cNvPr>
              <p:cNvSpPr/>
              <p:nvPr/>
            </p:nvSpPr>
            <p:spPr>
              <a:xfrm>
                <a:off x="5400517" y="2030877"/>
                <a:ext cx="191974" cy="191974"/>
              </a:xfrm>
              <a:prstGeom prst="roundRect">
                <a:avLst/>
              </a:prstGeom>
              <a:solidFill>
                <a:schemeClr val="tx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8" name="Rounded Rectangle 17">
                <a:extLst>
                  <a:ext uri="{FF2B5EF4-FFF2-40B4-BE49-F238E27FC236}">
                    <a16:creationId xmlns:a16="http://schemas.microsoft.com/office/drawing/2014/main" id="{2220D668-9B41-1F9F-C251-F4331804FF3C}"/>
                  </a:ext>
                </a:extLst>
              </p:cNvPr>
              <p:cNvSpPr/>
              <p:nvPr/>
            </p:nvSpPr>
            <p:spPr>
              <a:xfrm>
                <a:off x="5400517" y="2299979"/>
                <a:ext cx="191974" cy="191974"/>
              </a:xfrm>
              <a:prstGeom prst="round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9" name="Rounded Rectangle 18">
                <a:extLst>
                  <a:ext uri="{FF2B5EF4-FFF2-40B4-BE49-F238E27FC236}">
                    <a16:creationId xmlns:a16="http://schemas.microsoft.com/office/drawing/2014/main" id="{71F9E4B2-F359-492A-35C7-0B1AE29F87B6}"/>
                  </a:ext>
                </a:extLst>
              </p:cNvPr>
              <p:cNvSpPr/>
              <p:nvPr/>
            </p:nvSpPr>
            <p:spPr>
              <a:xfrm>
                <a:off x="5402904" y="2569081"/>
                <a:ext cx="191974" cy="191974"/>
              </a:xfrm>
              <a:prstGeom prst="roundRect">
                <a:avLst/>
              </a:prstGeom>
              <a:solidFill>
                <a:schemeClr val="tx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21" name="Rounded Rectangle 20">
              <a:extLst>
                <a:ext uri="{FF2B5EF4-FFF2-40B4-BE49-F238E27FC236}">
                  <a16:creationId xmlns:a16="http://schemas.microsoft.com/office/drawing/2014/main" id="{4C0544DE-45CE-B9DD-1207-8E2FA6005DA1}"/>
                </a:ext>
              </a:extLst>
            </p:cNvPr>
            <p:cNvSpPr/>
            <p:nvPr/>
          </p:nvSpPr>
          <p:spPr>
            <a:xfrm>
              <a:off x="2955501" y="2635060"/>
              <a:ext cx="544891" cy="573020"/>
            </a:xfrm>
            <a:prstGeom prst="roundRect">
              <a:avLst>
                <a:gd name="adj" fmla="val 10950"/>
              </a:avLst>
            </a:prstGeom>
            <a:noFill/>
            <a:ln w="12700">
              <a:solidFill>
                <a:schemeClr val="accent6">
                  <a:lumMod val="75000"/>
                  <a:lumOff val="25000"/>
                </a:schemeClr>
              </a:solid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Sensor data</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3" name="Rounded Rectangle 22">
              <a:extLst>
                <a:ext uri="{FF2B5EF4-FFF2-40B4-BE49-F238E27FC236}">
                  <a16:creationId xmlns:a16="http://schemas.microsoft.com/office/drawing/2014/main" id="{343FFA3C-E6D7-A883-080B-D69482D07CBA}"/>
                </a:ext>
              </a:extLst>
            </p:cNvPr>
            <p:cNvSpPr/>
            <p:nvPr/>
          </p:nvSpPr>
          <p:spPr>
            <a:xfrm>
              <a:off x="2955500" y="3356742"/>
              <a:ext cx="603074" cy="590151"/>
            </a:xfrm>
            <a:prstGeom prst="roundRect">
              <a:avLst>
                <a:gd name="adj" fmla="val 12041"/>
              </a:avLst>
            </a:prstGeom>
            <a:noFill/>
            <a:ln w="12700">
              <a:solidFill>
                <a:schemeClr val="accent6">
                  <a:lumMod val="75000"/>
                  <a:lumOff val="25000"/>
                </a:schemeClr>
              </a:solid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rPr>
                <a:t>HMI</a:t>
              </a:r>
            </a:p>
          </p:txBody>
        </p:sp>
        <p:sp>
          <p:nvSpPr>
            <p:cNvPr id="24" name="Rounded Rectangle 23">
              <a:extLst>
                <a:ext uri="{FF2B5EF4-FFF2-40B4-BE49-F238E27FC236}">
                  <a16:creationId xmlns:a16="http://schemas.microsoft.com/office/drawing/2014/main" id="{49901658-A088-98DF-73CB-C69C18F673AA}"/>
                </a:ext>
              </a:extLst>
            </p:cNvPr>
            <p:cNvSpPr/>
            <p:nvPr/>
          </p:nvSpPr>
          <p:spPr>
            <a:xfrm>
              <a:off x="6126487" y="2635060"/>
              <a:ext cx="705831" cy="590151"/>
            </a:xfrm>
            <a:prstGeom prst="roundRect">
              <a:avLst>
                <a:gd name="adj" fmla="val 9266"/>
              </a:avLst>
            </a:prstGeom>
            <a:noFill/>
            <a:ln w="12700">
              <a:solidFill>
                <a:schemeClr val="accent6">
                  <a:lumMod val="75000"/>
                  <a:lumOff val="25000"/>
                </a:schemeClr>
              </a:solid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ACC Control Algorithm</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18" name="Rounded Rectangle 1217">
              <a:extLst>
                <a:ext uri="{FF2B5EF4-FFF2-40B4-BE49-F238E27FC236}">
                  <a16:creationId xmlns:a16="http://schemas.microsoft.com/office/drawing/2014/main" id="{7B3E2947-8198-EF14-B989-C3F8D7C96BF2}"/>
                </a:ext>
              </a:extLst>
            </p:cNvPr>
            <p:cNvSpPr/>
            <p:nvPr/>
          </p:nvSpPr>
          <p:spPr>
            <a:xfrm>
              <a:off x="3583080" y="2626494"/>
              <a:ext cx="925130" cy="590151"/>
            </a:xfrm>
            <a:prstGeom prst="roundRect">
              <a:avLst>
                <a:gd name="adj" fmla="val 9266"/>
              </a:avLst>
            </a:prstGeom>
            <a:noFill/>
            <a:ln w="12700">
              <a:solidFill>
                <a:schemeClr val="accent6">
                  <a:lumMod val="75000"/>
                  <a:lumOff val="25000"/>
                </a:schemeClr>
              </a:solid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err="1">
                  <a:solidFill>
                    <a:srgbClr val="425159"/>
                  </a:solidFill>
                  <a:effectLst/>
                  <a:latin typeface="Open Sans" panose="020B0606030504020204" pitchFamily="34" charset="0"/>
                  <a:ea typeface="Open Sans" panose="020B0606030504020204" pitchFamily="34" charset="0"/>
                  <a:cs typeface="Open Sans" panose="020B0606030504020204" pitchFamily="34" charset="0"/>
                </a:rPr>
                <a:t>Preprocessing</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1052" name="Elbow Connector 1051">
              <a:extLst>
                <a:ext uri="{FF2B5EF4-FFF2-40B4-BE49-F238E27FC236}">
                  <a16:creationId xmlns:a16="http://schemas.microsoft.com/office/drawing/2014/main" id="{283C54C3-EE35-5EC8-AA90-2AAF8707CCC1}"/>
                </a:ext>
              </a:extLst>
            </p:cNvPr>
            <p:cNvCxnSpPr>
              <a:cxnSpLocks/>
              <a:stCxn id="16" idx="3"/>
              <a:endCxn id="1055" idx="1"/>
            </p:cNvCxnSpPr>
            <p:nvPr/>
          </p:nvCxnSpPr>
          <p:spPr>
            <a:xfrm flipV="1">
              <a:off x="2029429" y="2925494"/>
              <a:ext cx="851624" cy="743137"/>
            </a:xfrm>
            <a:prstGeom prst="bentConnector3">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1150" name="TextBox 1149">
              <a:extLst>
                <a:ext uri="{FF2B5EF4-FFF2-40B4-BE49-F238E27FC236}">
                  <a16:creationId xmlns:a16="http://schemas.microsoft.com/office/drawing/2014/main" id="{E406E7C2-5530-D80C-EC5D-8E1C9B0ECF5E}"/>
                </a:ext>
              </a:extLst>
            </p:cNvPr>
            <p:cNvSpPr txBox="1"/>
            <p:nvPr/>
          </p:nvSpPr>
          <p:spPr>
            <a:xfrm rot="16200000">
              <a:off x="1059948" y="3564432"/>
              <a:ext cx="740605" cy="199394"/>
            </a:xfrm>
            <a:prstGeom prst="rect">
              <a:avLst/>
            </a:prstGeom>
            <a:noFill/>
          </p:spPr>
          <p:txBody>
            <a:bodyPr wrap="none" rtlCol="0">
              <a:spAutoFit/>
            </a:bodyPr>
            <a:lstStyle/>
            <a:p>
              <a:r>
                <a:rPr lang="en-DE" sz="800" dirty="0">
                  <a:latin typeface="Open Sans" panose="020B0606030504020204" pitchFamily="34" charset="0"/>
                  <a:ea typeface="Open Sans" panose="020B0606030504020204" pitchFamily="34" charset="0"/>
                  <a:cs typeface="Open Sans" panose="020B0606030504020204" pitchFamily="34" charset="0"/>
                </a:rPr>
                <a:t>Sensor Array</a:t>
              </a:r>
            </a:p>
          </p:txBody>
        </p:sp>
        <p:sp>
          <p:nvSpPr>
            <p:cNvPr id="59" name="Rounded Rectangle 58">
              <a:extLst>
                <a:ext uri="{FF2B5EF4-FFF2-40B4-BE49-F238E27FC236}">
                  <a16:creationId xmlns:a16="http://schemas.microsoft.com/office/drawing/2014/main" id="{60C0E703-F3A4-A0AF-D4D2-82C5C09AF38B}"/>
                </a:ext>
              </a:extLst>
            </p:cNvPr>
            <p:cNvSpPr/>
            <p:nvPr/>
          </p:nvSpPr>
          <p:spPr>
            <a:xfrm>
              <a:off x="4603759" y="2626494"/>
              <a:ext cx="748127" cy="590151"/>
            </a:xfrm>
            <a:prstGeom prst="roundRect">
              <a:avLst>
                <a:gd name="adj" fmla="val 9266"/>
              </a:avLst>
            </a:prstGeom>
            <a:noFill/>
            <a:ln w="12700">
              <a:solidFill>
                <a:schemeClr val="accent6">
                  <a:lumMod val="75000"/>
                  <a:lumOff val="25000"/>
                </a:schemeClr>
              </a:solid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Algorithms</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54" name="Rounded Rectangle 1053">
              <a:extLst>
                <a:ext uri="{FF2B5EF4-FFF2-40B4-BE49-F238E27FC236}">
                  <a16:creationId xmlns:a16="http://schemas.microsoft.com/office/drawing/2014/main" id="{E4AFC417-6878-1361-EEDD-E188CA81555C}"/>
                </a:ext>
              </a:extLst>
            </p:cNvPr>
            <p:cNvSpPr/>
            <p:nvPr/>
          </p:nvSpPr>
          <p:spPr>
            <a:xfrm>
              <a:off x="5432654" y="2633600"/>
              <a:ext cx="604926" cy="590151"/>
            </a:xfrm>
            <a:prstGeom prst="roundRect">
              <a:avLst>
                <a:gd name="adj" fmla="val 9266"/>
              </a:avLst>
            </a:prstGeom>
            <a:noFill/>
            <a:ln w="12700">
              <a:solidFill>
                <a:schemeClr val="accent6">
                  <a:lumMod val="75000"/>
                  <a:lumOff val="25000"/>
                </a:schemeClr>
              </a:solid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Data fusion</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7" name="Rounded Rectangle 26">
              <a:extLst>
                <a:ext uri="{FF2B5EF4-FFF2-40B4-BE49-F238E27FC236}">
                  <a16:creationId xmlns:a16="http://schemas.microsoft.com/office/drawing/2014/main" id="{6E1BE69F-32E8-97DD-C3E6-1BAFF8720028}"/>
                </a:ext>
              </a:extLst>
            </p:cNvPr>
            <p:cNvSpPr/>
            <p:nvPr/>
          </p:nvSpPr>
          <p:spPr>
            <a:xfrm>
              <a:off x="4064506" y="4079208"/>
              <a:ext cx="1182739" cy="590151"/>
            </a:xfrm>
            <a:prstGeom prst="roundRect">
              <a:avLst>
                <a:gd name="adj" fmla="val 12041"/>
              </a:avLst>
            </a:prstGeom>
            <a:solidFill>
              <a:schemeClr val="bg1"/>
            </a:solidFill>
            <a:ln w="12700">
              <a:solidFill>
                <a:schemeClr val="accent6">
                  <a:lumMod val="75000"/>
                  <a:lumOff val="25000"/>
                </a:schemeClr>
              </a:solid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Throttle/Break Actuator</a:t>
              </a:r>
              <a:endParaRPr lang="en-DE" sz="8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65" name="Rounded Rectangle 1064">
              <a:extLst>
                <a:ext uri="{FF2B5EF4-FFF2-40B4-BE49-F238E27FC236}">
                  <a16:creationId xmlns:a16="http://schemas.microsoft.com/office/drawing/2014/main" id="{40AF5B16-2BDC-564D-FB06-920EF62CAFE9}"/>
                </a:ext>
              </a:extLst>
            </p:cNvPr>
            <p:cNvSpPr/>
            <p:nvPr/>
          </p:nvSpPr>
          <p:spPr>
            <a:xfrm>
              <a:off x="4004469" y="4009859"/>
              <a:ext cx="1301573" cy="728848"/>
            </a:xfrm>
            <a:prstGeom prst="roundRect">
              <a:avLst>
                <a:gd name="adj" fmla="val 11301"/>
              </a:avLst>
            </a:prstGeom>
            <a:noFill/>
            <a:ln>
              <a:solidFill>
                <a:schemeClr val="accent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78" name="Group 1077">
              <a:extLst>
                <a:ext uri="{FF2B5EF4-FFF2-40B4-BE49-F238E27FC236}">
                  <a16:creationId xmlns:a16="http://schemas.microsoft.com/office/drawing/2014/main" id="{69DFDCF2-36EC-4443-41B4-915AF172BC71}"/>
                </a:ext>
              </a:extLst>
            </p:cNvPr>
            <p:cNvGrpSpPr/>
            <p:nvPr/>
          </p:nvGrpSpPr>
          <p:grpSpPr>
            <a:xfrm>
              <a:off x="2881053" y="2325068"/>
              <a:ext cx="4031174" cy="968758"/>
              <a:chOff x="2881053" y="2325068"/>
              <a:chExt cx="4031174" cy="968758"/>
            </a:xfrm>
          </p:grpSpPr>
          <p:sp>
            <p:nvSpPr>
              <p:cNvPr id="1055" name="Rounded Rectangle 1054">
                <a:extLst>
                  <a:ext uri="{FF2B5EF4-FFF2-40B4-BE49-F238E27FC236}">
                    <a16:creationId xmlns:a16="http://schemas.microsoft.com/office/drawing/2014/main" id="{9A103241-C658-CC82-887C-4D0B9AB05DE3}"/>
                  </a:ext>
                </a:extLst>
              </p:cNvPr>
              <p:cNvSpPr/>
              <p:nvPr/>
            </p:nvSpPr>
            <p:spPr>
              <a:xfrm>
                <a:off x="2881053" y="2557161"/>
                <a:ext cx="4031174" cy="736665"/>
              </a:xfrm>
              <a:prstGeom prst="roundRect">
                <a:avLst>
                  <a:gd name="adj" fmla="val 11301"/>
                </a:avLst>
              </a:prstGeom>
              <a:noFill/>
              <a:ln>
                <a:solidFill>
                  <a:schemeClr val="accent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3" name="TextBox 1062">
                <a:extLst>
                  <a:ext uri="{FF2B5EF4-FFF2-40B4-BE49-F238E27FC236}">
                    <a16:creationId xmlns:a16="http://schemas.microsoft.com/office/drawing/2014/main" id="{637C6517-0129-F2B4-3D35-79FFE2AACD26}"/>
                  </a:ext>
                </a:extLst>
              </p:cNvPr>
              <p:cNvSpPr txBox="1"/>
              <p:nvPr/>
            </p:nvSpPr>
            <p:spPr>
              <a:xfrm>
                <a:off x="4253795" y="2325068"/>
                <a:ext cx="603050" cy="215444"/>
              </a:xfrm>
              <a:prstGeom prst="rect">
                <a:avLst/>
              </a:prstGeom>
              <a:noFill/>
            </p:spPr>
            <p:txBody>
              <a:bodyPr wrap="none" rtlCol="0">
                <a:spAutoFit/>
              </a:bodyPr>
              <a:lstStyle/>
              <a:p>
                <a:r>
                  <a:rPr lang="en-DE" sz="800" dirty="0">
                    <a:latin typeface="Open Sans" panose="020B0606030504020204" pitchFamily="34" charset="0"/>
                    <a:ea typeface="Open Sans" panose="020B0606030504020204" pitchFamily="34" charset="0"/>
                    <a:cs typeface="Open Sans" panose="020B0606030504020204" pitchFamily="34" charset="0"/>
                  </a:rPr>
                  <a:t>ACC ECU</a:t>
                </a:r>
              </a:p>
            </p:txBody>
          </p:sp>
        </p:grpSp>
        <p:sp>
          <p:nvSpPr>
            <p:cNvPr id="1066" name="TextBox 1065">
              <a:extLst>
                <a:ext uri="{FF2B5EF4-FFF2-40B4-BE49-F238E27FC236}">
                  <a16:creationId xmlns:a16="http://schemas.microsoft.com/office/drawing/2014/main" id="{0AF32328-0E39-5509-CE6C-FD40BEB43648}"/>
                </a:ext>
              </a:extLst>
            </p:cNvPr>
            <p:cNvSpPr txBox="1"/>
            <p:nvPr/>
          </p:nvSpPr>
          <p:spPr>
            <a:xfrm>
              <a:off x="4322089" y="4747162"/>
              <a:ext cx="646331" cy="215444"/>
            </a:xfrm>
            <a:prstGeom prst="rect">
              <a:avLst/>
            </a:prstGeom>
            <a:noFill/>
          </p:spPr>
          <p:txBody>
            <a:bodyPr wrap="none" rtlCol="0">
              <a:spAutoFit/>
            </a:bodyPr>
            <a:lstStyle/>
            <a:p>
              <a:r>
                <a:rPr lang="en-DE" sz="800" dirty="0">
                  <a:latin typeface="Open Sans" panose="020B0606030504020204" pitchFamily="34" charset="0"/>
                  <a:ea typeface="Open Sans" panose="020B0606030504020204" pitchFamily="34" charset="0"/>
                  <a:cs typeface="Open Sans" panose="020B0606030504020204" pitchFamily="34" charset="0"/>
                </a:rPr>
                <a:t>Actuators</a:t>
              </a:r>
            </a:p>
          </p:txBody>
        </p:sp>
        <p:cxnSp>
          <p:nvCxnSpPr>
            <p:cNvPr id="1068" name="Elbow Connector 1067">
              <a:extLst>
                <a:ext uri="{FF2B5EF4-FFF2-40B4-BE49-F238E27FC236}">
                  <a16:creationId xmlns:a16="http://schemas.microsoft.com/office/drawing/2014/main" id="{BF319410-E0AD-3E35-38E5-60659CF05AD6}"/>
                </a:ext>
              </a:extLst>
            </p:cNvPr>
            <p:cNvCxnSpPr>
              <a:cxnSpLocks/>
              <a:stCxn id="1055" idx="2"/>
              <a:endCxn id="23" idx="3"/>
            </p:cNvCxnSpPr>
            <p:nvPr/>
          </p:nvCxnSpPr>
          <p:spPr>
            <a:xfrm rot="5400000">
              <a:off x="4048611" y="2803789"/>
              <a:ext cx="357992" cy="1338066"/>
            </a:xfrm>
            <a:prstGeom prst="bentConnector2">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075" name="Elbow Connector 1074">
              <a:extLst>
                <a:ext uri="{FF2B5EF4-FFF2-40B4-BE49-F238E27FC236}">
                  <a16:creationId xmlns:a16="http://schemas.microsoft.com/office/drawing/2014/main" id="{046178E3-FF66-269E-1BA8-FF469875ACCA}"/>
                </a:ext>
              </a:extLst>
            </p:cNvPr>
            <p:cNvCxnSpPr>
              <a:cxnSpLocks/>
              <a:stCxn id="1055" idx="2"/>
            </p:cNvCxnSpPr>
            <p:nvPr/>
          </p:nvCxnSpPr>
          <p:spPr>
            <a:xfrm rot="5400000">
              <a:off x="4421111" y="3534329"/>
              <a:ext cx="716032" cy="235027"/>
            </a:xfrm>
            <a:prstGeom prst="bentConnector3">
              <a:avLst/>
            </a:prstGeom>
            <a:ln w="127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3890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9C0427-C92B-136E-699E-CCFC0A02BB92}"/>
              </a:ext>
            </a:extLst>
          </p:cNvPr>
          <p:cNvSpPr>
            <a:spLocks noGrp="1"/>
          </p:cNvSpPr>
          <p:nvPr>
            <p:ph sz="quarter" idx="12"/>
          </p:nvPr>
        </p:nvSpPr>
        <p:spPr/>
        <p:txBody>
          <a:bodyPr/>
          <a:lstStyle/>
          <a:p>
            <a:r>
              <a:rPr lang="en-DE" dirty="0"/>
              <a:t>Sensor Array</a:t>
            </a:r>
          </a:p>
        </p:txBody>
      </p:sp>
      <p:sp>
        <p:nvSpPr>
          <p:cNvPr id="3" name="Content Placeholder 2">
            <a:extLst>
              <a:ext uri="{FF2B5EF4-FFF2-40B4-BE49-F238E27FC236}">
                <a16:creationId xmlns:a16="http://schemas.microsoft.com/office/drawing/2014/main" id="{576CDACD-7117-8DFE-1E28-CD00BC09B84F}"/>
              </a:ext>
            </a:extLst>
          </p:cNvPr>
          <p:cNvSpPr>
            <a:spLocks noGrp="1"/>
          </p:cNvSpPr>
          <p:nvPr>
            <p:ph sz="quarter" idx="11"/>
          </p:nvPr>
        </p:nvSpPr>
        <p:spPr/>
        <p:txBody>
          <a:bodyPr/>
          <a:lstStyle/>
          <a:p>
            <a:pPr marL="342900" indent="-342900">
              <a:buClr>
                <a:srgbClr val="E40042"/>
              </a:buClr>
              <a:buFont typeface="Wingdings" pitchFamily="2" charset="2"/>
              <a:buChar char="§"/>
            </a:pPr>
            <a:r>
              <a:rPr lang="en-DE" dirty="0">
                <a:solidFill>
                  <a:srgbClr val="425159"/>
                </a:solidFill>
              </a:rPr>
              <a:t>Radar</a:t>
            </a:r>
          </a:p>
          <a:p>
            <a:pPr marL="742950" lvl="1" indent="-285750" algn="l">
              <a:buFont typeface="Wingdings" pitchFamily="2" charset="2"/>
              <a:buChar char="§"/>
            </a:pPr>
            <a:r>
              <a:rPr lang="en-GB" sz="14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Long-Range Radar (LRR)</a:t>
            </a:r>
          </a:p>
          <a:p>
            <a:pPr marL="742950" lvl="1" indent="-285750" algn="l">
              <a:buFont typeface="Wingdings" pitchFamily="2" charset="2"/>
              <a:buChar char="§"/>
            </a:pPr>
            <a:r>
              <a:rPr lang="en-GB" sz="14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Medium-Range Radar (MRR)</a:t>
            </a:r>
          </a:p>
          <a:p>
            <a:pPr marL="742950" lvl="1" indent="-285750" algn="l">
              <a:buFont typeface="Wingdings" pitchFamily="2" charset="2"/>
              <a:buChar char="§"/>
            </a:pPr>
            <a:r>
              <a:rPr lang="en-GB" sz="1400" b="0" i="0" dirty="0">
                <a:solidFill>
                  <a:srgbClr val="425159"/>
                </a:solidFill>
                <a:effectLst/>
                <a:latin typeface="Open Sans" panose="020B0606030504020204" pitchFamily="34" charset="0"/>
                <a:ea typeface="Open Sans" panose="020B0606030504020204" pitchFamily="34" charset="0"/>
                <a:cs typeface="Open Sans" panose="020B0606030504020204" pitchFamily="34" charset="0"/>
              </a:rPr>
              <a:t>Short-Range Radar (SRR)</a:t>
            </a:r>
          </a:p>
          <a:p>
            <a:pPr marL="342900" indent="-342900">
              <a:buClr>
                <a:srgbClr val="E40042"/>
              </a:buClr>
              <a:buFont typeface="Wingdings" pitchFamily="2" charset="2"/>
              <a:buChar char="§"/>
            </a:pPr>
            <a:r>
              <a:rPr lang="en-DE" dirty="0">
                <a:solidFill>
                  <a:srgbClr val="425159"/>
                </a:solidFill>
              </a:rPr>
              <a:t>Lidar</a:t>
            </a:r>
          </a:p>
          <a:p>
            <a:pPr marL="742950" lvl="1" indent="-285750">
              <a:buFont typeface="Wingdings" pitchFamily="2" charset="2"/>
              <a:buChar char="§"/>
            </a:pPr>
            <a:r>
              <a:rPr lang="en-GB" sz="1400" dirty="0">
                <a:solidFill>
                  <a:srgbClr val="425159"/>
                </a:solidFill>
                <a:latin typeface="Open Sans" panose="020B0606030504020204" pitchFamily="34" charset="0"/>
                <a:ea typeface="Open Sans" panose="020B0606030504020204" pitchFamily="34" charset="0"/>
                <a:cs typeface="Open Sans" panose="020B0606030504020204" pitchFamily="34" charset="0"/>
              </a:rPr>
              <a:t>3D Mapping Lidar</a:t>
            </a:r>
          </a:p>
          <a:p>
            <a:pPr marL="742950" lvl="1" indent="-285750">
              <a:buFont typeface="Wingdings" pitchFamily="2" charset="2"/>
              <a:buChar char="§"/>
            </a:pPr>
            <a:r>
              <a:rPr lang="en-GB" sz="1400" dirty="0">
                <a:solidFill>
                  <a:srgbClr val="425159"/>
                </a:solidFill>
                <a:latin typeface="Open Sans" panose="020B0606030504020204" pitchFamily="34" charset="0"/>
                <a:ea typeface="Open Sans" panose="020B0606030504020204" pitchFamily="34" charset="0"/>
                <a:cs typeface="Open Sans" panose="020B0606030504020204" pitchFamily="34" charset="0"/>
              </a:rPr>
              <a:t>High-Resolution Lidar</a:t>
            </a:r>
            <a:endParaRPr lang="en-DE" sz="14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a:p>
            <a:pPr marL="342900" indent="-342900">
              <a:buClr>
                <a:srgbClr val="E40042"/>
              </a:buClr>
              <a:buFont typeface="Wingdings" pitchFamily="2" charset="2"/>
              <a:buChar char="§"/>
            </a:pPr>
            <a:r>
              <a:rPr lang="en-DE" dirty="0"/>
              <a:t>Camera</a:t>
            </a:r>
          </a:p>
          <a:p>
            <a:pPr marL="742950" lvl="1" indent="-285750">
              <a:buFont typeface="Wingdings" pitchFamily="2" charset="2"/>
              <a:buChar char="§"/>
            </a:pPr>
            <a:r>
              <a:rPr lang="en-GB" sz="1400" dirty="0">
                <a:solidFill>
                  <a:srgbClr val="425159"/>
                </a:solidFill>
                <a:latin typeface="Open Sans" panose="020B0606030504020204" pitchFamily="34" charset="0"/>
                <a:ea typeface="Open Sans" panose="020B0606030504020204" pitchFamily="34" charset="0"/>
                <a:cs typeface="Open Sans" panose="020B0606030504020204" pitchFamily="34" charset="0"/>
              </a:rPr>
              <a:t>Forward-Facing Camera</a:t>
            </a:r>
          </a:p>
          <a:p>
            <a:pPr marL="742950" lvl="1" indent="-285750">
              <a:buFont typeface="Wingdings" pitchFamily="2" charset="2"/>
              <a:buChar char="§"/>
            </a:pPr>
            <a:r>
              <a:rPr lang="en-GB" sz="1400" dirty="0">
                <a:solidFill>
                  <a:srgbClr val="425159"/>
                </a:solidFill>
                <a:latin typeface="Open Sans" panose="020B0606030504020204" pitchFamily="34" charset="0"/>
                <a:ea typeface="Open Sans" panose="020B0606030504020204" pitchFamily="34" charset="0"/>
                <a:cs typeface="Open Sans" panose="020B0606030504020204" pitchFamily="34" charset="0"/>
              </a:rPr>
              <a:t>Stereo Camera</a:t>
            </a:r>
          </a:p>
          <a:p>
            <a:pPr marL="742950" lvl="1" indent="-285750">
              <a:buFont typeface="Wingdings" pitchFamily="2" charset="2"/>
              <a:buChar char="§"/>
            </a:pPr>
            <a:r>
              <a:rPr lang="en-GB" sz="1400" dirty="0">
                <a:solidFill>
                  <a:srgbClr val="425159"/>
                </a:solidFill>
                <a:latin typeface="Open Sans" panose="020B0606030504020204" pitchFamily="34" charset="0"/>
                <a:ea typeface="Open Sans" panose="020B0606030504020204" pitchFamily="34" charset="0"/>
                <a:cs typeface="Open Sans" panose="020B0606030504020204" pitchFamily="34" charset="0"/>
              </a:rPr>
              <a:t>Infrared (IR) Camera</a:t>
            </a:r>
            <a:endParaRPr lang="en-DE" sz="1400" dirty="0">
              <a:solidFill>
                <a:srgbClr val="425159"/>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3" name="TextBox 62">
            <a:extLst>
              <a:ext uri="{FF2B5EF4-FFF2-40B4-BE49-F238E27FC236}">
                <a16:creationId xmlns:a16="http://schemas.microsoft.com/office/drawing/2014/main" id="{4E5B89B8-4594-C1F1-791E-C0C776B8C00B}"/>
              </a:ext>
            </a:extLst>
          </p:cNvPr>
          <p:cNvSpPr txBox="1"/>
          <p:nvPr/>
        </p:nvSpPr>
        <p:spPr>
          <a:xfrm>
            <a:off x="9130980" y="1378111"/>
            <a:ext cx="1864100" cy="369332"/>
          </a:xfrm>
          <a:prstGeom prst="rect">
            <a:avLst/>
          </a:prstGeom>
          <a:noFill/>
        </p:spPr>
        <p:txBody>
          <a:bodyPr wrap="none" rtlCol="0">
            <a:spAutoFit/>
          </a:bodyPr>
          <a:lstStyle/>
          <a:p>
            <a:r>
              <a:rPr lang="en-DE" dirty="0"/>
              <a:t>Sensor Placement</a:t>
            </a:r>
          </a:p>
        </p:txBody>
      </p:sp>
      <p:grpSp>
        <p:nvGrpSpPr>
          <p:cNvPr id="1046" name="Group 1045">
            <a:extLst>
              <a:ext uri="{FF2B5EF4-FFF2-40B4-BE49-F238E27FC236}">
                <a16:creationId xmlns:a16="http://schemas.microsoft.com/office/drawing/2014/main" id="{0118FBBF-8496-8432-A8A2-9A606C894316}"/>
              </a:ext>
            </a:extLst>
          </p:cNvPr>
          <p:cNvGrpSpPr/>
          <p:nvPr/>
        </p:nvGrpSpPr>
        <p:grpSpPr>
          <a:xfrm>
            <a:off x="9130980" y="1895771"/>
            <a:ext cx="2554621" cy="1680832"/>
            <a:chOff x="9130980" y="2285744"/>
            <a:chExt cx="2554621" cy="1680832"/>
          </a:xfrm>
        </p:grpSpPr>
        <p:pic>
          <p:nvPicPr>
            <p:cNvPr id="60" name="Picture 59" descr="A picture containing vehicle, auto part, land vehicle, bumper&#10;&#10;Description automatically generated">
              <a:extLst>
                <a:ext uri="{FF2B5EF4-FFF2-40B4-BE49-F238E27FC236}">
                  <a16:creationId xmlns:a16="http://schemas.microsoft.com/office/drawing/2014/main" id="{7741E192-80F6-0D73-F94C-765AC4BC11C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30980" y="2285744"/>
              <a:ext cx="2554621" cy="1680832"/>
            </a:xfrm>
            <a:prstGeom prst="rect">
              <a:avLst/>
            </a:prstGeom>
          </p:spPr>
        </p:pic>
        <p:cxnSp>
          <p:nvCxnSpPr>
            <p:cNvPr id="1029" name="Straight Arrow Connector 1028">
              <a:extLst>
                <a:ext uri="{FF2B5EF4-FFF2-40B4-BE49-F238E27FC236}">
                  <a16:creationId xmlns:a16="http://schemas.microsoft.com/office/drawing/2014/main" id="{D8D9EFC8-0F82-E403-A09F-A45305159F99}"/>
                </a:ext>
              </a:extLst>
            </p:cNvPr>
            <p:cNvCxnSpPr>
              <a:cxnSpLocks/>
            </p:cNvCxnSpPr>
            <p:nvPr/>
          </p:nvCxnSpPr>
          <p:spPr>
            <a:xfrm>
              <a:off x="10375976" y="2499326"/>
              <a:ext cx="806196" cy="0"/>
            </a:xfrm>
            <a:prstGeom prst="straightConnector1">
              <a:avLst/>
            </a:prstGeom>
            <a:ln w="12700">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1037" name="Straight Arrow Connector 1036">
              <a:extLst>
                <a:ext uri="{FF2B5EF4-FFF2-40B4-BE49-F238E27FC236}">
                  <a16:creationId xmlns:a16="http://schemas.microsoft.com/office/drawing/2014/main" id="{2903106C-B5B5-A30B-007D-721281CB387E}"/>
                </a:ext>
              </a:extLst>
            </p:cNvPr>
            <p:cNvCxnSpPr>
              <a:cxnSpLocks/>
            </p:cNvCxnSpPr>
            <p:nvPr/>
          </p:nvCxnSpPr>
          <p:spPr>
            <a:xfrm>
              <a:off x="10499890" y="3554732"/>
              <a:ext cx="682282" cy="0"/>
            </a:xfrm>
            <a:prstGeom prst="straightConnector1">
              <a:avLst/>
            </a:prstGeom>
            <a:ln w="12700">
              <a:headEnd type="oval" w="sm" len="sm"/>
              <a:tailEnd type="none" w="sm" len="sm"/>
            </a:ln>
          </p:spPr>
          <p:style>
            <a:lnRef idx="1">
              <a:schemeClr val="accent1"/>
            </a:lnRef>
            <a:fillRef idx="0">
              <a:schemeClr val="accent1"/>
            </a:fillRef>
            <a:effectRef idx="0">
              <a:schemeClr val="accent1"/>
            </a:effectRef>
            <a:fontRef idx="minor">
              <a:schemeClr val="tx1"/>
            </a:fontRef>
          </p:style>
        </p:cxnSp>
      </p:grpSp>
      <p:grpSp>
        <p:nvGrpSpPr>
          <p:cNvPr id="1047" name="Group 1046">
            <a:extLst>
              <a:ext uri="{FF2B5EF4-FFF2-40B4-BE49-F238E27FC236}">
                <a16:creationId xmlns:a16="http://schemas.microsoft.com/office/drawing/2014/main" id="{CE919D73-10FC-8B20-B9DE-A26163E3B4FE}"/>
              </a:ext>
            </a:extLst>
          </p:cNvPr>
          <p:cNvGrpSpPr/>
          <p:nvPr/>
        </p:nvGrpSpPr>
        <p:grpSpPr>
          <a:xfrm>
            <a:off x="9130981" y="3880298"/>
            <a:ext cx="2554620" cy="1916721"/>
            <a:chOff x="9130981" y="4270271"/>
            <a:chExt cx="2554620" cy="1916721"/>
          </a:xfrm>
        </p:grpSpPr>
        <p:pic>
          <p:nvPicPr>
            <p:cNvPr id="62" name="Picture 61" descr="A picture containing LEGO, car, toy vehicle, plastic&#10;&#10;Description automatically generated">
              <a:extLst>
                <a:ext uri="{FF2B5EF4-FFF2-40B4-BE49-F238E27FC236}">
                  <a16:creationId xmlns:a16="http://schemas.microsoft.com/office/drawing/2014/main" id="{72DAB040-DACC-6252-3EB3-1714A4D796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30981" y="4270271"/>
              <a:ext cx="2554620" cy="1916721"/>
            </a:xfrm>
            <a:prstGeom prst="rect">
              <a:avLst/>
            </a:prstGeom>
            <a:ln w="12700">
              <a:headEnd type="oval" w="sm" len="sm"/>
              <a:tailEnd type="none" w="sm" len="sm"/>
            </a:ln>
          </p:spPr>
        </p:pic>
        <p:cxnSp>
          <p:nvCxnSpPr>
            <p:cNvPr id="1032" name="Straight Arrow Connector 1031">
              <a:extLst>
                <a:ext uri="{FF2B5EF4-FFF2-40B4-BE49-F238E27FC236}">
                  <a16:creationId xmlns:a16="http://schemas.microsoft.com/office/drawing/2014/main" id="{07C2C8F3-D62E-9DB3-F177-BB6D71703EE5}"/>
                </a:ext>
              </a:extLst>
            </p:cNvPr>
            <p:cNvCxnSpPr>
              <a:cxnSpLocks/>
            </p:cNvCxnSpPr>
            <p:nvPr/>
          </p:nvCxnSpPr>
          <p:spPr>
            <a:xfrm>
              <a:off x="9773499" y="5708272"/>
              <a:ext cx="1788962" cy="0"/>
            </a:xfrm>
            <a:prstGeom prst="straightConnector1">
              <a:avLst/>
            </a:prstGeom>
            <a:ln w="12700">
              <a:headEnd type="oval" w="sm" len="sm"/>
              <a:tailEnd type="none" w="sm" len="med"/>
            </a:ln>
          </p:spPr>
          <p:style>
            <a:lnRef idx="1">
              <a:schemeClr val="accent1"/>
            </a:lnRef>
            <a:fillRef idx="0">
              <a:schemeClr val="accent1"/>
            </a:fillRef>
            <a:effectRef idx="0">
              <a:schemeClr val="accent1"/>
            </a:effectRef>
            <a:fontRef idx="minor">
              <a:schemeClr val="tx1"/>
            </a:fontRef>
          </p:style>
        </p:cxnSp>
        <p:cxnSp>
          <p:nvCxnSpPr>
            <p:cNvPr id="1039" name="Straight Arrow Connector 1038">
              <a:extLst>
                <a:ext uri="{FF2B5EF4-FFF2-40B4-BE49-F238E27FC236}">
                  <a16:creationId xmlns:a16="http://schemas.microsoft.com/office/drawing/2014/main" id="{7FA1BEE4-908C-9751-E8F8-35DCA24D6ECC}"/>
                </a:ext>
              </a:extLst>
            </p:cNvPr>
            <p:cNvCxnSpPr>
              <a:cxnSpLocks/>
            </p:cNvCxnSpPr>
            <p:nvPr/>
          </p:nvCxnSpPr>
          <p:spPr>
            <a:xfrm>
              <a:off x="9752133" y="5216889"/>
              <a:ext cx="1788962" cy="0"/>
            </a:xfrm>
            <a:prstGeom prst="straightConnector1">
              <a:avLst/>
            </a:prstGeom>
            <a:ln w="12700">
              <a:headEnd type="oval" w="sm" len="sm"/>
              <a:tailEnd type="none" w="sm" len="med"/>
            </a:ln>
          </p:spPr>
          <p:style>
            <a:lnRef idx="1">
              <a:schemeClr val="accent1"/>
            </a:lnRef>
            <a:fillRef idx="0">
              <a:schemeClr val="accent1"/>
            </a:fillRef>
            <a:effectRef idx="0">
              <a:schemeClr val="accent1"/>
            </a:effectRef>
            <a:fontRef idx="minor">
              <a:schemeClr val="tx1"/>
            </a:fontRef>
          </p:style>
        </p:cxnSp>
      </p:grpSp>
      <p:sp>
        <p:nvSpPr>
          <p:cNvPr id="1040" name="TextBox 1039">
            <a:extLst>
              <a:ext uri="{FF2B5EF4-FFF2-40B4-BE49-F238E27FC236}">
                <a16:creationId xmlns:a16="http://schemas.microsoft.com/office/drawing/2014/main" id="{13C25340-0F39-0E4D-17D3-658A98332197}"/>
              </a:ext>
            </a:extLst>
          </p:cNvPr>
          <p:cNvSpPr txBox="1"/>
          <p:nvPr/>
        </p:nvSpPr>
        <p:spPr>
          <a:xfrm>
            <a:off x="11504971" y="4693536"/>
            <a:ext cx="272832" cy="276999"/>
          </a:xfrm>
          <a:prstGeom prst="rect">
            <a:avLst/>
          </a:prstGeom>
          <a:noFill/>
        </p:spPr>
        <p:txBody>
          <a:bodyPr wrap="none" rtlCol="0">
            <a:spAutoFit/>
          </a:bodyPr>
          <a:lstStyle/>
          <a:p>
            <a:r>
              <a:rPr lang="en-DE" sz="1200" b="1" dirty="0">
                <a:latin typeface="Open Sans" panose="020B0606030504020204" pitchFamily="34" charset="0"/>
                <a:ea typeface="Open Sans" panose="020B0606030504020204" pitchFamily="34" charset="0"/>
                <a:cs typeface="Open Sans" panose="020B0606030504020204" pitchFamily="34" charset="0"/>
              </a:rPr>
              <a:t>1</a:t>
            </a:r>
            <a:endParaRPr lang="en-DE" b="1" dirty="0">
              <a:latin typeface="Open Sans" panose="020B0606030504020204" pitchFamily="34" charset="0"/>
              <a:ea typeface="Open Sans" panose="020B0606030504020204" pitchFamily="34" charset="0"/>
              <a:cs typeface="Open Sans" panose="020B0606030504020204" pitchFamily="34" charset="0"/>
            </a:endParaRPr>
          </a:p>
        </p:txBody>
      </p:sp>
      <p:sp>
        <p:nvSpPr>
          <p:cNvPr id="1041" name="TextBox 1040">
            <a:extLst>
              <a:ext uri="{FF2B5EF4-FFF2-40B4-BE49-F238E27FC236}">
                <a16:creationId xmlns:a16="http://schemas.microsoft.com/office/drawing/2014/main" id="{F1C97DC0-DCB7-7793-40FE-472534AED00A}"/>
              </a:ext>
            </a:extLst>
          </p:cNvPr>
          <p:cNvSpPr txBox="1"/>
          <p:nvPr/>
        </p:nvSpPr>
        <p:spPr>
          <a:xfrm>
            <a:off x="11511835" y="5187888"/>
            <a:ext cx="264816" cy="261610"/>
          </a:xfrm>
          <a:prstGeom prst="rect">
            <a:avLst/>
          </a:prstGeom>
          <a:noFill/>
        </p:spPr>
        <p:txBody>
          <a:bodyPr wrap="none" rtlCol="0">
            <a:spAutoFit/>
          </a:bodyPr>
          <a:lstStyle/>
          <a:p>
            <a:r>
              <a:rPr lang="en-DE" sz="1100" b="1" dirty="0">
                <a:latin typeface="Open Sans" panose="020B0606030504020204" pitchFamily="34" charset="0"/>
                <a:ea typeface="Open Sans" panose="020B0606030504020204" pitchFamily="34" charset="0"/>
                <a:cs typeface="Open Sans" panose="020B0606030504020204" pitchFamily="34" charset="0"/>
              </a:rPr>
              <a:t>2</a:t>
            </a:r>
          </a:p>
        </p:txBody>
      </p:sp>
      <p:cxnSp>
        <p:nvCxnSpPr>
          <p:cNvPr id="1043" name="Straight Connector 1042">
            <a:extLst>
              <a:ext uri="{FF2B5EF4-FFF2-40B4-BE49-F238E27FC236}">
                <a16:creationId xmlns:a16="http://schemas.microsoft.com/office/drawing/2014/main" id="{76162DA0-6F81-B788-EE2D-DAF8D23D146D}"/>
              </a:ext>
            </a:extLst>
          </p:cNvPr>
          <p:cNvCxnSpPr>
            <a:cxnSpLocks/>
          </p:cNvCxnSpPr>
          <p:nvPr/>
        </p:nvCxnSpPr>
        <p:spPr>
          <a:xfrm>
            <a:off x="8741664" y="1513439"/>
            <a:ext cx="0" cy="4599590"/>
          </a:xfrm>
          <a:prstGeom prst="line">
            <a:avLst/>
          </a:prstGeom>
          <a:ln>
            <a:solidFill>
              <a:schemeClr val="accent6">
                <a:lumMod val="10000"/>
                <a:lumOff val="90000"/>
              </a:schemeClr>
            </a:solidFill>
          </a:ln>
        </p:spPr>
        <p:style>
          <a:lnRef idx="2">
            <a:schemeClr val="accent4"/>
          </a:lnRef>
          <a:fillRef idx="0">
            <a:schemeClr val="accent4"/>
          </a:fillRef>
          <a:effectRef idx="1">
            <a:schemeClr val="accent4"/>
          </a:effectRef>
          <a:fontRef idx="minor">
            <a:schemeClr val="tx1"/>
          </a:fontRef>
        </p:style>
      </p:cxnSp>
      <p:pic>
        <p:nvPicPr>
          <p:cNvPr id="1048" name="Picture 8" descr="Sensor Fusion: Advancing ADAS Functions for Safer and More Efficient Driving">
            <a:extLst>
              <a:ext uri="{FF2B5EF4-FFF2-40B4-BE49-F238E27FC236}">
                <a16:creationId xmlns:a16="http://schemas.microsoft.com/office/drawing/2014/main" id="{DE30B5E1-3866-28A9-1BBB-CEC978F9FC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1026" y="3778722"/>
            <a:ext cx="3711317" cy="2168951"/>
          </a:xfrm>
          <a:prstGeom prst="rect">
            <a:avLst/>
          </a:prstGeom>
          <a:noFill/>
          <a:extLst>
            <a:ext uri="{909E8E84-426E-40DD-AFC4-6F175D3DCCD1}">
              <a14:hiddenFill xmlns:a14="http://schemas.microsoft.com/office/drawing/2010/main">
                <a:solidFill>
                  <a:srgbClr val="FFFFFF"/>
                </a:solidFill>
              </a14:hiddenFill>
            </a:ext>
          </a:extLst>
        </p:spPr>
      </p:pic>
      <p:sp>
        <p:nvSpPr>
          <p:cNvPr id="1049" name="TextBox 1048">
            <a:extLst>
              <a:ext uri="{FF2B5EF4-FFF2-40B4-BE49-F238E27FC236}">
                <a16:creationId xmlns:a16="http://schemas.microsoft.com/office/drawing/2014/main" id="{A2580D12-B0E7-3ABD-0017-79A948ED2F1F}"/>
              </a:ext>
            </a:extLst>
          </p:cNvPr>
          <p:cNvSpPr txBox="1"/>
          <p:nvPr/>
        </p:nvSpPr>
        <p:spPr>
          <a:xfrm>
            <a:off x="5852806" y="5853017"/>
            <a:ext cx="1059906" cy="246221"/>
          </a:xfrm>
          <a:prstGeom prst="rect">
            <a:avLst/>
          </a:prstGeom>
          <a:noFill/>
        </p:spPr>
        <p:txBody>
          <a:bodyPr wrap="none" rtlCol="0">
            <a:spAutoFit/>
          </a:bodyPr>
          <a:lstStyle/>
          <a:p>
            <a:r>
              <a:rPr lang="en-DE" sz="1000" dirty="0"/>
              <a:t>Vehicle Sensors*</a:t>
            </a:r>
          </a:p>
        </p:txBody>
      </p:sp>
      <p:sp>
        <p:nvSpPr>
          <p:cNvPr id="1050" name="TextBox 1049">
            <a:extLst>
              <a:ext uri="{FF2B5EF4-FFF2-40B4-BE49-F238E27FC236}">
                <a16:creationId xmlns:a16="http://schemas.microsoft.com/office/drawing/2014/main" id="{3672EDE7-35A1-6231-F097-8D0B9EB2DF58}"/>
              </a:ext>
            </a:extLst>
          </p:cNvPr>
          <p:cNvSpPr txBox="1"/>
          <p:nvPr/>
        </p:nvSpPr>
        <p:spPr>
          <a:xfrm>
            <a:off x="595315" y="6160442"/>
            <a:ext cx="11604459" cy="215444"/>
          </a:xfrm>
          <a:prstGeom prst="rect">
            <a:avLst/>
          </a:prstGeom>
          <a:noFill/>
        </p:spPr>
        <p:txBody>
          <a:bodyPr wrap="none" rtlCol="0">
            <a:spAutoFit/>
          </a:bodyPr>
          <a:lstStyle/>
          <a:p>
            <a:r>
              <a:rPr lang="en-GB" sz="800" i="0" dirty="0">
                <a:solidFill>
                  <a:schemeClr val="bg1">
                    <a:lumMod val="75000"/>
                  </a:schemeClr>
                </a:solidFill>
                <a:effectLst/>
              </a:rPr>
              <a:t>*https://</a:t>
            </a:r>
            <a:r>
              <a:rPr lang="en-GB" sz="800" i="0" dirty="0" err="1">
                <a:solidFill>
                  <a:schemeClr val="bg1">
                    <a:lumMod val="75000"/>
                  </a:schemeClr>
                </a:solidFill>
                <a:effectLst/>
              </a:rPr>
              <a:t>www.linkedin.com</a:t>
            </a:r>
            <a:r>
              <a:rPr lang="en-GB" sz="800" i="0" dirty="0">
                <a:solidFill>
                  <a:schemeClr val="bg1">
                    <a:lumMod val="75000"/>
                  </a:schemeClr>
                </a:solidFill>
                <a:effectLst/>
              </a:rPr>
              <a:t>/pulse/sensor-fusion-advancing-adas-functions-safer-more-efficient-yousif/, **https://</a:t>
            </a:r>
            <a:r>
              <a:rPr lang="en-GB" sz="800" i="0" dirty="0" err="1">
                <a:solidFill>
                  <a:schemeClr val="bg1">
                    <a:lumMod val="75000"/>
                  </a:schemeClr>
                </a:solidFill>
                <a:effectLst/>
              </a:rPr>
              <a:t>pevme.com</a:t>
            </a:r>
            <a:r>
              <a:rPr lang="en-GB" sz="800" i="0" dirty="0">
                <a:solidFill>
                  <a:schemeClr val="bg1">
                    <a:lumMod val="75000"/>
                  </a:schemeClr>
                </a:solidFill>
                <a:effectLst/>
              </a:rPr>
              <a:t>/ford/2022-ford-mustang-mach-e-adaptive-cruise-control-guide/, ***https://</a:t>
            </a:r>
            <a:r>
              <a:rPr lang="en-GB" sz="800" i="0" dirty="0" err="1">
                <a:solidFill>
                  <a:schemeClr val="bg1">
                    <a:lumMod val="75000"/>
                  </a:schemeClr>
                </a:solidFill>
                <a:effectLst/>
              </a:rPr>
              <a:t>driverguide.volvotrucks.com</a:t>
            </a:r>
            <a:r>
              <a:rPr lang="en-GB" sz="800" i="0" dirty="0">
                <a:solidFill>
                  <a:schemeClr val="bg1">
                    <a:lumMod val="75000"/>
                  </a:schemeClr>
                </a:solidFill>
                <a:effectLst/>
              </a:rPr>
              <a:t>/lang/</a:t>
            </a:r>
            <a:r>
              <a:rPr lang="en-GB" sz="800" i="0" dirty="0" err="1">
                <a:solidFill>
                  <a:schemeClr val="bg1">
                    <a:lumMod val="75000"/>
                  </a:schemeClr>
                </a:solidFill>
                <a:effectLst/>
              </a:rPr>
              <a:t>en</a:t>
            </a:r>
            <a:r>
              <a:rPr lang="en-GB" sz="800" i="0" dirty="0">
                <a:solidFill>
                  <a:schemeClr val="bg1">
                    <a:lumMod val="75000"/>
                  </a:schemeClr>
                </a:solidFill>
                <a:effectLst/>
              </a:rPr>
              <a:t>/</a:t>
            </a:r>
            <a:r>
              <a:rPr lang="en-GB" sz="800" i="0" dirty="0" err="1">
                <a:solidFill>
                  <a:schemeClr val="bg1">
                    <a:lumMod val="75000"/>
                  </a:schemeClr>
                </a:solidFill>
                <a:effectLst/>
              </a:rPr>
              <a:t>chassi</a:t>
            </a:r>
            <a:r>
              <a:rPr lang="en-GB" sz="800" i="0" dirty="0">
                <a:solidFill>
                  <a:schemeClr val="bg1">
                    <a:lumMod val="75000"/>
                  </a:schemeClr>
                </a:solidFill>
                <a:effectLst/>
              </a:rPr>
              <a:t>/Z0000FE/topic/178102/</a:t>
            </a:r>
            <a:endParaRPr lang="en-DE" sz="800" dirty="0">
              <a:solidFill>
                <a:schemeClr val="bg1">
                  <a:lumMod val="75000"/>
                </a:schemeClr>
              </a:solidFill>
            </a:endParaRPr>
          </a:p>
        </p:txBody>
      </p:sp>
      <p:sp>
        <p:nvSpPr>
          <p:cNvPr id="1051" name="TextBox 1050">
            <a:extLst>
              <a:ext uri="{FF2B5EF4-FFF2-40B4-BE49-F238E27FC236}">
                <a16:creationId xmlns:a16="http://schemas.microsoft.com/office/drawing/2014/main" id="{9D954D96-4585-D420-7429-A77F6B2FA95F}"/>
              </a:ext>
            </a:extLst>
          </p:cNvPr>
          <p:cNvSpPr txBox="1"/>
          <p:nvPr/>
        </p:nvSpPr>
        <p:spPr>
          <a:xfrm>
            <a:off x="9527025" y="3509604"/>
            <a:ext cx="2185214" cy="246221"/>
          </a:xfrm>
          <a:prstGeom prst="rect">
            <a:avLst/>
          </a:prstGeom>
          <a:noFill/>
        </p:spPr>
        <p:txBody>
          <a:bodyPr wrap="none" rtlCol="0">
            <a:spAutoFit/>
          </a:bodyPr>
          <a:lstStyle/>
          <a:p>
            <a:r>
              <a:rPr lang="en-DE" sz="1000" dirty="0"/>
              <a:t>Passanger vehicle sensor placement**</a:t>
            </a:r>
          </a:p>
        </p:txBody>
      </p:sp>
      <p:sp>
        <p:nvSpPr>
          <p:cNvPr id="1052" name="TextBox 1051">
            <a:extLst>
              <a:ext uri="{FF2B5EF4-FFF2-40B4-BE49-F238E27FC236}">
                <a16:creationId xmlns:a16="http://schemas.microsoft.com/office/drawing/2014/main" id="{B7720507-AE34-DBB9-F1EF-2C8DB281DE6E}"/>
              </a:ext>
            </a:extLst>
          </p:cNvPr>
          <p:cNvSpPr txBox="1"/>
          <p:nvPr/>
        </p:nvSpPr>
        <p:spPr>
          <a:xfrm>
            <a:off x="9568793" y="5849739"/>
            <a:ext cx="2045753" cy="246221"/>
          </a:xfrm>
          <a:prstGeom prst="rect">
            <a:avLst/>
          </a:prstGeom>
          <a:noFill/>
        </p:spPr>
        <p:txBody>
          <a:bodyPr wrap="none" rtlCol="0">
            <a:spAutoFit/>
          </a:bodyPr>
          <a:lstStyle/>
          <a:p>
            <a:r>
              <a:rPr lang="en-DE" sz="1000" dirty="0"/>
              <a:t>Heavy vehicle sensor placement***</a:t>
            </a:r>
          </a:p>
        </p:txBody>
      </p:sp>
      <p:grpSp>
        <p:nvGrpSpPr>
          <p:cNvPr id="1087" name="Group 1086">
            <a:extLst>
              <a:ext uri="{FF2B5EF4-FFF2-40B4-BE49-F238E27FC236}">
                <a16:creationId xmlns:a16="http://schemas.microsoft.com/office/drawing/2014/main" id="{18CEB6FD-45BB-683F-90B2-5DF4BF419A96}"/>
              </a:ext>
            </a:extLst>
          </p:cNvPr>
          <p:cNvGrpSpPr/>
          <p:nvPr/>
        </p:nvGrpSpPr>
        <p:grpSpPr>
          <a:xfrm>
            <a:off x="4646610" y="1642258"/>
            <a:ext cx="3555076" cy="2111712"/>
            <a:chOff x="4646610" y="1642258"/>
            <a:chExt cx="3555076" cy="2111712"/>
          </a:xfrm>
        </p:grpSpPr>
        <p:grpSp>
          <p:nvGrpSpPr>
            <p:cNvPr id="54" name="Group 53">
              <a:extLst>
                <a:ext uri="{FF2B5EF4-FFF2-40B4-BE49-F238E27FC236}">
                  <a16:creationId xmlns:a16="http://schemas.microsoft.com/office/drawing/2014/main" id="{B589A083-BD89-007B-749A-80439DCF740B}"/>
                </a:ext>
              </a:extLst>
            </p:cNvPr>
            <p:cNvGrpSpPr/>
            <p:nvPr/>
          </p:nvGrpSpPr>
          <p:grpSpPr>
            <a:xfrm>
              <a:off x="4711012" y="3492360"/>
              <a:ext cx="3142452" cy="261610"/>
              <a:chOff x="7097024" y="5150214"/>
              <a:chExt cx="4204717" cy="350044"/>
            </a:xfrm>
          </p:grpSpPr>
          <p:grpSp>
            <p:nvGrpSpPr>
              <p:cNvPr id="51" name="Group 50">
                <a:extLst>
                  <a:ext uri="{FF2B5EF4-FFF2-40B4-BE49-F238E27FC236}">
                    <a16:creationId xmlns:a16="http://schemas.microsoft.com/office/drawing/2014/main" id="{D9DCB386-758D-2D67-5538-17D95DB48F38}"/>
                  </a:ext>
                </a:extLst>
              </p:cNvPr>
              <p:cNvGrpSpPr/>
              <p:nvPr/>
            </p:nvGrpSpPr>
            <p:grpSpPr>
              <a:xfrm>
                <a:off x="7097024" y="5150214"/>
                <a:ext cx="1035973" cy="350044"/>
                <a:chOff x="7176110" y="5043071"/>
                <a:chExt cx="1035973" cy="350044"/>
              </a:xfrm>
            </p:grpSpPr>
            <p:sp>
              <p:nvSpPr>
                <p:cNvPr id="45" name="Rounded Rectangle 44">
                  <a:extLst>
                    <a:ext uri="{FF2B5EF4-FFF2-40B4-BE49-F238E27FC236}">
                      <a16:creationId xmlns:a16="http://schemas.microsoft.com/office/drawing/2014/main" id="{576BB327-5727-A04B-ACA8-49B15DF9A595}"/>
                    </a:ext>
                  </a:extLst>
                </p:cNvPr>
                <p:cNvSpPr/>
                <p:nvPr/>
              </p:nvSpPr>
              <p:spPr>
                <a:xfrm>
                  <a:off x="7176110" y="5134628"/>
                  <a:ext cx="201651" cy="201650"/>
                </a:xfrm>
                <a:prstGeom prst="roundRect">
                  <a:avLst/>
                </a:prstGeom>
                <a:solidFill>
                  <a:schemeClr val="tx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TextBox 47">
                  <a:extLst>
                    <a:ext uri="{FF2B5EF4-FFF2-40B4-BE49-F238E27FC236}">
                      <a16:creationId xmlns:a16="http://schemas.microsoft.com/office/drawing/2014/main" id="{9BFFDB7F-7B71-4932-F94B-CAD9A01805D1}"/>
                    </a:ext>
                  </a:extLst>
                </p:cNvPr>
                <p:cNvSpPr txBox="1"/>
                <p:nvPr/>
              </p:nvSpPr>
              <p:spPr>
                <a:xfrm>
                  <a:off x="7381586" y="5043071"/>
                  <a:ext cx="830497" cy="350044"/>
                </a:xfrm>
                <a:prstGeom prst="rect">
                  <a:avLst/>
                </a:prstGeom>
                <a:noFill/>
              </p:spPr>
              <p:txBody>
                <a:bodyPr wrap="none" rtlCol="0">
                  <a:spAutoFit/>
                </a:bodyPr>
                <a:lstStyle/>
                <a:p>
                  <a:r>
                    <a:rPr lang="en-DE" sz="1100">
                      <a:latin typeface="+mj-lt"/>
                    </a:rPr>
                    <a:t>Camera</a:t>
                  </a:r>
                  <a:endParaRPr lang="en-DE" sz="1600">
                    <a:latin typeface="+mj-lt"/>
                  </a:endParaRPr>
                </a:p>
              </p:txBody>
            </p:sp>
          </p:grpSp>
          <p:grpSp>
            <p:nvGrpSpPr>
              <p:cNvPr id="52" name="Group 51">
                <a:extLst>
                  <a:ext uri="{FF2B5EF4-FFF2-40B4-BE49-F238E27FC236}">
                    <a16:creationId xmlns:a16="http://schemas.microsoft.com/office/drawing/2014/main" id="{0BC3B33A-42A6-2C1F-C1C9-D9360794B5C7}"/>
                  </a:ext>
                </a:extLst>
              </p:cNvPr>
              <p:cNvGrpSpPr/>
              <p:nvPr/>
            </p:nvGrpSpPr>
            <p:grpSpPr>
              <a:xfrm>
                <a:off x="8730310" y="5150214"/>
                <a:ext cx="892267" cy="350044"/>
                <a:chOff x="7176110" y="5477150"/>
                <a:chExt cx="892267" cy="350044"/>
              </a:xfrm>
            </p:grpSpPr>
            <p:sp>
              <p:nvSpPr>
                <p:cNvPr id="46" name="Rounded Rectangle 45">
                  <a:extLst>
                    <a:ext uri="{FF2B5EF4-FFF2-40B4-BE49-F238E27FC236}">
                      <a16:creationId xmlns:a16="http://schemas.microsoft.com/office/drawing/2014/main" id="{3B41AC6C-5672-F403-1CD8-9331E1612B42}"/>
                    </a:ext>
                  </a:extLst>
                </p:cNvPr>
                <p:cNvSpPr/>
                <p:nvPr/>
              </p:nvSpPr>
              <p:spPr>
                <a:xfrm>
                  <a:off x="7176110" y="5568275"/>
                  <a:ext cx="201651" cy="201650"/>
                </a:xfrm>
                <a:prstGeom prst="round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9" name="TextBox 48">
                  <a:extLst>
                    <a:ext uri="{FF2B5EF4-FFF2-40B4-BE49-F238E27FC236}">
                      <a16:creationId xmlns:a16="http://schemas.microsoft.com/office/drawing/2014/main" id="{AC47B3AC-2ACF-76BC-2A04-B4359EEB9040}"/>
                    </a:ext>
                  </a:extLst>
                </p:cNvPr>
                <p:cNvSpPr txBox="1"/>
                <p:nvPr/>
              </p:nvSpPr>
              <p:spPr>
                <a:xfrm>
                  <a:off x="7381586" y="5477150"/>
                  <a:ext cx="686791" cy="350044"/>
                </a:xfrm>
                <a:prstGeom prst="rect">
                  <a:avLst/>
                </a:prstGeom>
                <a:noFill/>
              </p:spPr>
              <p:txBody>
                <a:bodyPr wrap="none" rtlCol="0">
                  <a:spAutoFit/>
                </a:bodyPr>
                <a:lstStyle/>
                <a:p>
                  <a:r>
                    <a:rPr lang="en-DE" sz="1100">
                      <a:latin typeface="+mj-lt"/>
                    </a:rPr>
                    <a:t>Radar</a:t>
                  </a:r>
                </a:p>
              </p:txBody>
            </p:sp>
          </p:grpSp>
          <p:grpSp>
            <p:nvGrpSpPr>
              <p:cNvPr id="53" name="Group 52">
                <a:extLst>
                  <a:ext uri="{FF2B5EF4-FFF2-40B4-BE49-F238E27FC236}">
                    <a16:creationId xmlns:a16="http://schemas.microsoft.com/office/drawing/2014/main" id="{FA5DDADA-ADF7-3644-7E7E-9F13033C897F}"/>
                  </a:ext>
                </a:extLst>
              </p:cNvPr>
              <p:cNvGrpSpPr/>
              <p:nvPr/>
            </p:nvGrpSpPr>
            <p:grpSpPr>
              <a:xfrm>
                <a:off x="10478109" y="5150214"/>
                <a:ext cx="823632" cy="350044"/>
                <a:chOff x="7176109" y="5911229"/>
                <a:chExt cx="823632" cy="350044"/>
              </a:xfrm>
            </p:grpSpPr>
            <p:sp>
              <p:nvSpPr>
                <p:cNvPr id="47" name="Rounded Rectangle 46">
                  <a:extLst>
                    <a:ext uri="{FF2B5EF4-FFF2-40B4-BE49-F238E27FC236}">
                      <a16:creationId xmlns:a16="http://schemas.microsoft.com/office/drawing/2014/main" id="{5258F0B9-9BB0-7070-1270-FA0E04AAED0F}"/>
                    </a:ext>
                  </a:extLst>
                </p:cNvPr>
                <p:cNvSpPr/>
                <p:nvPr/>
              </p:nvSpPr>
              <p:spPr>
                <a:xfrm>
                  <a:off x="7176109" y="5974718"/>
                  <a:ext cx="201651" cy="201650"/>
                </a:xfrm>
                <a:prstGeom prst="roundRect">
                  <a:avLst/>
                </a:prstGeom>
                <a:solidFill>
                  <a:schemeClr val="tx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TextBox 49">
                  <a:extLst>
                    <a:ext uri="{FF2B5EF4-FFF2-40B4-BE49-F238E27FC236}">
                      <a16:creationId xmlns:a16="http://schemas.microsoft.com/office/drawing/2014/main" id="{409ACD61-FD2A-02EC-96D3-25FAB880D728}"/>
                    </a:ext>
                  </a:extLst>
                </p:cNvPr>
                <p:cNvSpPr txBox="1"/>
                <p:nvPr/>
              </p:nvSpPr>
              <p:spPr>
                <a:xfrm>
                  <a:off x="7381586" y="5911229"/>
                  <a:ext cx="618155" cy="350044"/>
                </a:xfrm>
                <a:prstGeom prst="rect">
                  <a:avLst/>
                </a:prstGeom>
                <a:noFill/>
              </p:spPr>
              <p:txBody>
                <a:bodyPr wrap="none" rtlCol="0">
                  <a:spAutoFit/>
                </a:bodyPr>
                <a:lstStyle/>
                <a:p>
                  <a:r>
                    <a:rPr lang="en-DE" sz="1100">
                      <a:latin typeface="+mj-lt"/>
                    </a:rPr>
                    <a:t>Lidar</a:t>
                  </a:r>
                </a:p>
              </p:txBody>
            </p:sp>
          </p:grpSp>
        </p:grpSp>
        <p:pic>
          <p:nvPicPr>
            <p:cNvPr id="1086" name="Picture 1085">
              <a:extLst>
                <a:ext uri="{FF2B5EF4-FFF2-40B4-BE49-F238E27FC236}">
                  <a16:creationId xmlns:a16="http://schemas.microsoft.com/office/drawing/2014/main" id="{F5C51E89-559B-7DBC-96C7-5918071C43EE}"/>
                </a:ext>
              </a:extLst>
            </p:cNvPr>
            <p:cNvPicPr>
              <a:picLocks noChangeAspect="1"/>
            </p:cNvPicPr>
            <p:nvPr/>
          </p:nvPicPr>
          <p:blipFill>
            <a:blip r:embed="rId5"/>
            <a:stretch>
              <a:fillRect/>
            </a:stretch>
          </p:blipFill>
          <p:spPr>
            <a:xfrm>
              <a:off x="4646610" y="1642258"/>
              <a:ext cx="3555076" cy="1853447"/>
            </a:xfrm>
            <a:prstGeom prst="rect">
              <a:avLst/>
            </a:prstGeom>
          </p:spPr>
        </p:pic>
      </p:grpSp>
    </p:spTree>
    <p:extLst>
      <p:ext uri="{BB962C8B-B14F-4D97-AF65-F5344CB8AC3E}">
        <p14:creationId xmlns:p14="http://schemas.microsoft.com/office/powerpoint/2010/main" val="1945830948"/>
      </p:ext>
    </p:extLst>
  </p:cSld>
  <p:clrMapOvr>
    <a:masterClrMapping/>
  </p:clrMapOvr>
</p:sld>
</file>

<file path=ppt/theme/theme1.xml><?xml version="1.0" encoding="utf-8"?>
<a:theme xmlns:a="http://schemas.openxmlformats.org/drawingml/2006/main" name="1_Titelsei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_owl_praesentation_v03_16zu9" id="{0997E053-1F7C-4F6B-BC20-3F46B2ADFD4C}" vid="{2BE53109-76A8-4135-B30C-0D9EEC17C710}"/>
    </a:ext>
  </a:extLst>
</a:theme>
</file>

<file path=ppt/theme/theme2.xml><?xml version="1.0" encoding="utf-8"?>
<a:theme xmlns:a="http://schemas.openxmlformats.org/drawingml/2006/main" name="Layout Innenseiten">
  <a:themeElements>
    <a:clrScheme name="Benutzerdefiniert 2">
      <a:dk1>
        <a:srgbClr val="425159"/>
      </a:dk1>
      <a:lt1>
        <a:sysClr val="window" lastClr="FFFFFF"/>
      </a:lt1>
      <a:dk2>
        <a:srgbClr val="2C373D"/>
      </a:dk2>
      <a:lt2>
        <a:srgbClr val="E7E6E6"/>
      </a:lt2>
      <a:accent1>
        <a:srgbClr val="E50043"/>
      </a:accent1>
      <a:accent2>
        <a:srgbClr val="A40235"/>
      </a:accent2>
      <a:accent3>
        <a:srgbClr val="82022A"/>
      </a:accent3>
      <a:accent4>
        <a:srgbClr val="425159"/>
      </a:accent4>
      <a:accent5>
        <a:srgbClr val="2C373D"/>
      </a:accent5>
      <a:accent6>
        <a:srgbClr val="212B2F"/>
      </a:accent6>
      <a:hlink>
        <a:srgbClr val="1E4E79"/>
      </a:hlink>
      <a:folHlink>
        <a:srgbClr val="A4023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_owl_praesentation_v03_16zu9" id="{0997E053-1F7C-4F6B-BC20-3F46B2ADFD4C}" vid="{18684F3D-CF52-4FA0-91B6-44F0E6AF4526}"/>
    </a:ext>
  </a:extLst>
</a:theme>
</file>

<file path=ppt/theme/theme3.xml><?xml version="1.0" encoding="utf-8"?>
<a:theme xmlns:a="http://schemas.openxmlformats.org/drawingml/2006/main" name="Zwischenseiten Rot">
  <a:themeElements>
    <a:clrScheme name="Benutzerdefiniert 2">
      <a:dk1>
        <a:srgbClr val="425159"/>
      </a:dk1>
      <a:lt1>
        <a:sysClr val="window" lastClr="FFFFFF"/>
      </a:lt1>
      <a:dk2>
        <a:srgbClr val="2C373D"/>
      </a:dk2>
      <a:lt2>
        <a:srgbClr val="E7E6E6"/>
      </a:lt2>
      <a:accent1>
        <a:srgbClr val="E50043"/>
      </a:accent1>
      <a:accent2>
        <a:srgbClr val="A40235"/>
      </a:accent2>
      <a:accent3>
        <a:srgbClr val="82022A"/>
      </a:accent3>
      <a:accent4>
        <a:srgbClr val="425159"/>
      </a:accent4>
      <a:accent5>
        <a:srgbClr val="2C373D"/>
      </a:accent5>
      <a:accent6>
        <a:srgbClr val="212B2F"/>
      </a:accent6>
      <a:hlink>
        <a:srgbClr val="1E4E79"/>
      </a:hlink>
      <a:folHlink>
        <a:srgbClr val="A4023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_owl_praesentation_v03_16zu9" id="{0997E053-1F7C-4F6B-BC20-3F46B2ADFD4C}" vid="{3B5FE7A0-12B0-4668-9293-B7413D3AAB7C}"/>
    </a:ext>
  </a:extLst>
</a:theme>
</file>

<file path=ppt/theme/theme4.xml><?xml version="1.0" encoding="utf-8"?>
<a:theme xmlns:a="http://schemas.openxmlformats.org/drawingml/2006/main" name="Zwischenseiten Anthrazit">
  <a:themeElements>
    <a:clrScheme name="Benutzerdefiniert 2">
      <a:dk1>
        <a:srgbClr val="425159"/>
      </a:dk1>
      <a:lt1>
        <a:sysClr val="window" lastClr="FFFFFF"/>
      </a:lt1>
      <a:dk2>
        <a:srgbClr val="2C373D"/>
      </a:dk2>
      <a:lt2>
        <a:srgbClr val="E7E6E6"/>
      </a:lt2>
      <a:accent1>
        <a:srgbClr val="E50043"/>
      </a:accent1>
      <a:accent2>
        <a:srgbClr val="A40235"/>
      </a:accent2>
      <a:accent3>
        <a:srgbClr val="82022A"/>
      </a:accent3>
      <a:accent4>
        <a:srgbClr val="425159"/>
      </a:accent4>
      <a:accent5>
        <a:srgbClr val="2C373D"/>
      </a:accent5>
      <a:accent6>
        <a:srgbClr val="212B2F"/>
      </a:accent6>
      <a:hlink>
        <a:srgbClr val="1E4E79"/>
      </a:hlink>
      <a:folHlink>
        <a:srgbClr val="A4023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_owl_praesentation_v03_16zu9" id="{0997E053-1F7C-4F6B-BC20-3F46B2ADFD4C}" vid="{49385F19-DDD8-498F-BCE1-D07BCA948095}"/>
    </a:ext>
  </a:extLst>
</a:theme>
</file>

<file path=ppt/theme/theme5.xml><?xml version="1.0" encoding="utf-8"?>
<a:theme xmlns:a="http://schemas.openxmlformats.org/drawingml/2006/main" name="Schlusssei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_owl_praesentation_v03_16zu9" id="{0997E053-1F7C-4F6B-BC20-3F46B2ADFD4C}" vid="{AF15EE00-7FB3-4CE1-B0AE-E481773AE518}"/>
    </a:ext>
  </a:extLst>
</a:theme>
</file>

<file path=ppt/theme/theme6.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1_Titelseite</Template>
  <TotalTime>18342</TotalTime>
  <Words>3649</Words>
  <Application>Microsoft Macintosh PowerPoint</Application>
  <PresentationFormat>Widescreen</PresentationFormat>
  <Paragraphs>497</Paragraphs>
  <Slides>28</Slides>
  <Notes>16</Notes>
  <HiddenSlides>0</HiddenSlides>
  <MMClips>1</MMClips>
  <ScaleCrop>false</ScaleCrop>
  <HeadingPairs>
    <vt:vector size="6" baseType="variant">
      <vt:variant>
        <vt:lpstr>Fonts Used</vt:lpstr>
      </vt:variant>
      <vt:variant>
        <vt:i4>10</vt:i4>
      </vt:variant>
      <vt:variant>
        <vt:lpstr>Theme</vt:lpstr>
      </vt:variant>
      <vt:variant>
        <vt:i4>5</vt:i4>
      </vt:variant>
      <vt:variant>
        <vt:lpstr>Slide Titles</vt:lpstr>
      </vt:variant>
      <vt:variant>
        <vt:i4>28</vt:i4>
      </vt:variant>
    </vt:vector>
  </HeadingPairs>
  <TitlesOfParts>
    <vt:vector size="43" baseType="lpstr">
      <vt:lpstr>Open Sans Light</vt:lpstr>
      <vt:lpstr>Wingdings</vt:lpstr>
      <vt:lpstr>Söhne</vt:lpstr>
      <vt:lpstr>Calibri Light</vt:lpstr>
      <vt:lpstr>Symbol</vt:lpstr>
      <vt:lpstr>Open Sans</vt:lpstr>
      <vt:lpstr>Arial</vt:lpstr>
      <vt:lpstr>Microsoft Sans Serif</vt:lpstr>
      <vt:lpstr>Calibri</vt:lpstr>
      <vt:lpstr>Open Sans bold</vt:lpstr>
      <vt:lpstr>1_Titelseite</vt:lpstr>
      <vt:lpstr>Layout Innenseiten</vt:lpstr>
      <vt:lpstr>Zwischenseiten Rot</vt:lpstr>
      <vt:lpstr>Zwischenseiten Anthrazit</vt:lpstr>
      <vt:lpstr>Schlussseite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Akshay Chikhalkar</dc:creator>
  <cp:lastModifiedBy>Akshay Chikhalkar</cp:lastModifiedBy>
  <cp:revision>1</cp:revision>
  <cp:lastPrinted>2019-06-19T14:24:11Z</cp:lastPrinted>
  <dcterms:created xsi:type="dcterms:W3CDTF">2023-05-28T20:40:55Z</dcterms:created>
  <dcterms:modified xsi:type="dcterms:W3CDTF">2023-08-07T15:13:52Z</dcterms:modified>
</cp:coreProperties>
</file>

<file path=docProps/thumbnail.jpeg>
</file>